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sldIdLst>
    <p:sldId id="256" r:id="rId2"/>
    <p:sldId id="264" r:id="rId3"/>
    <p:sldId id="283" r:id="rId4"/>
    <p:sldId id="266" r:id="rId5"/>
    <p:sldId id="267" r:id="rId6"/>
    <p:sldId id="269" r:id="rId7"/>
    <p:sldId id="274" r:id="rId8"/>
    <p:sldId id="276" r:id="rId9"/>
    <p:sldId id="270" r:id="rId10"/>
    <p:sldId id="277" r:id="rId11"/>
    <p:sldId id="279" r:id="rId12"/>
    <p:sldId id="282" r:id="rId13"/>
    <p:sldId id="293" r:id="rId14"/>
    <p:sldId id="294" r:id="rId15"/>
    <p:sldId id="296" r:id="rId16"/>
    <p:sldId id="326" r:id="rId17"/>
    <p:sldId id="327" r:id="rId18"/>
    <p:sldId id="328" r:id="rId19"/>
    <p:sldId id="329" r:id="rId20"/>
    <p:sldId id="330" r:id="rId21"/>
    <p:sldId id="298" r:id="rId22"/>
    <p:sldId id="272" r:id="rId23"/>
    <p:sldId id="273" r:id="rId24"/>
    <p:sldId id="275" r:id="rId25"/>
    <p:sldId id="278" r:id="rId26"/>
    <p:sldId id="280" r:id="rId27"/>
    <p:sldId id="284" r:id="rId28"/>
    <p:sldId id="285" r:id="rId29"/>
    <p:sldId id="286" r:id="rId30"/>
    <p:sldId id="337" r:id="rId31"/>
    <p:sldId id="325" r:id="rId32"/>
    <p:sldId id="333" r:id="rId33"/>
    <p:sldId id="305" r:id="rId34"/>
    <p:sldId id="306" r:id="rId35"/>
    <p:sldId id="307" r:id="rId36"/>
    <p:sldId id="308" r:id="rId37"/>
    <p:sldId id="309" r:id="rId38"/>
    <p:sldId id="311" r:id="rId39"/>
    <p:sldId id="335" r:id="rId40"/>
    <p:sldId id="287" r:id="rId41"/>
    <p:sldId id="288" r:id="rId42"/>
    <p:sldId id="289" r:id="rId43"/>
    <p:sldId id="268" r:id="rId44"/>
    <p:sldId id="290" r:id="rId45"/>
    <p:sldId id="295" r:id="rId46"/>
    <p:sldId id="291" r:id="rId47"/>
    <p:sldId id="297" r:id="rId48"/>
    <p:sldId id="299" r:id="rId49"/>
    <p:sldId id="304" r:id="rId50"/>
    <p:sldId id="322" r:id="rId51"/>
    <p:sldId id="259" r:id="rId52"/>
    <p:sldId id="262" r:id="rId53"/>
    <p:sldId id="313" r:id="rId54"/>
    <p:sldId id="332" r:id="rId55"/>
    <p:sldId id="263" r:id="rId56"/>
    <p:sldId id="318" r:id="rId57"/>
    <p:sldId id="323" r:id="rId58"/>
    <p:sldId id="301" r:id="rId59"/>
    <p:sldId id="303" r:id="rId60"/>
    <p:sldId id="312" r:id="rId61"/>
    <p:sldId id="316" r:id="rId62"/>
    <p:sldId id="319" r:id="rId63"/>
    <p:sldId id="320" r:id="rId64"/>
    <p:sldId id="321" r:id="rId65"/>
    <p:sldId id="331" r:id="rId6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45335-8540-4AD6-B864-B836692C9B08}" v="152" dt="2019-05-13T18:36:02.259"/>
    <p1510:client id="{3E846C5B-EEE2-4652-BF2D-DE3ADEE26A30}" v="68" dt="2019-05-13T14:22:46.168"/>
    <p1510:client id="{70087156-79FE-426F-BB4B-15C0E9A6F6B6}" v="730" dt="2019-05-13T18:37:43.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02AA1A-DCB9-4441-8631-BC0447AA2EFD}"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ru-RU"/>
        </a:p>
      </dgm:t>
    </dgm:pt>
    <dgm:pt modelId="{1C099B03-AC24-4BAF-9EF7-8CA19D80ED8D}">
      <dgm:prSet phldrT="[Text]"/>
      <dgm:spPr/>
      <dgm:t>
        <a:bodyPr/>
        <a:lstStyle/>
        <a:p>
          <a:r>
            <a:rPr lang="ru-RU"/>
            <a:t>1. </a:t>
          </a:r>
          <a:r>
            <a:rPr lang="af-ZA" err="1"/>
            <a:t>Search</a:t>
          </a:r>
          <a:r>
            <a:rPr lang="ru-RU"/>
            <a:t> </a:t>
          </a:r>
          <a:r>
            <a:rPr lang="af-ZA" err="1"/>
            <a:t>for</a:t>
          </a:r>
          <a:r>
            <a:rPr lang="ru-RU"/>
            <a:t> </a:t>
          </a:r>
          <a:r>
            <a:rPr lang="af-ZA" err="1"/>
            <a:t>funny</a:t>
          </a:r>
          <a:r>
            <a:rPr lang="ru-RU"/>
            <a:t> </a:t>
          </a:r>
          <a:r>
            <a:rPr lang="af-ZA" err="1"/>
            <a:t>images</a:t>
          </a:r>
          <a:r>
            <a:rPr lang="ru-RU"/>
            <a:t> </a:t>
          </a:r>
          <a:r>
            <a:rPr lang="af-ZA" err="1"/>
            <a:t>and</a:t>
          </a:r>
          <a:r>
            <a:rPr lang="ru-RU"/>
            <a:t> </a:t>
          </a:r>
          <a:r>
            <a:rPr lang="af-ZA" err="1">
              <a:latin typeface="Trebuchet MS" panose="020B0603020202020204"/>
            </a:rPr>
            <a:t>videos</a:t>
          </a:r>
          <a:endParaRPr lang="ru-RU" err="1">
            <a:latin typeface="Trebuchet MS"/>
          </a:endParaRP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r>
            <a:rPr lang="ru-RU">
              <a:latin typeface="Trebuchet MS"/>
            </a:rPr>
            <a:t>2. </a:t>
          </a:r>
          <a:r>
            <a:rPr lang="af-ZA" err="1">
              <a:latin typeface="Trebuchet MS"/>
            </a:rPr>
            <a:t>Difficulties</a:t>
          </a:r>
          <a:r>
            <a:rPr lang="ru-RU">
              <a:latin typeface="Trebuchet MS"/>
            </a:rPr>
            <a:t> </a:t>
          </a:r>
          <a:r>
            <a:rPr lang="af-ZA">
              <a:latin typeface="Trebuchet MS"/>
            </a:rPr>
            <a:t>in</a:t>
          </a:r>
          <a:r>
            <a:rPr lang="ru-RU">
              <a:latin typeface="Trebuchet MS"/>
            </a:rPr>
            <a:t> </a:t>
          </a:r>
          <a:r>
            <a:rPr lang="af-ZA" err="1">
              <a:latin typeface="Trebuchet MS"/>
            </a:rPr>
            <a:t>discussing</a:t>
          </a:r>
          <a:r>
            <a:rPr lang="ru-RU">
              <a:latin typeface="Trebuchet MS"/>
            </a:rPr>
            <a:t> </a:t>
          </a:r>
          <a:r>
            <a:rPr lang="af-ZA" err="1">
              <a:latin typeface="Trebuchet MS"/>
            </a:rPr>
            <a:t>memes</a:t>
          </a:r>
          <a:endParaRPr lang="ru-RU" err="1">
            <a:latin typeface="Trebuchet MS"/>
          </a:endParaRPr>
        </a:p>
      </dgm:t>
    </dgm:pt>
    <dgm:pt modelId="{9FE7686D-43F8-485D-AF75-F2EAC9082092}" type="parTrans" cxnId="{511DDDFA-4AA4-4609-9727-13DDC101627E}">
      <dgm:prSet/>
      <dgm:spPr/>
    </dgm:pt>
    <dgm:pt modelId="{D0377454-23BA-4059-A84A-D40ED744ABA6}" type="sibTrans" cxnId="{511DDDFA-4AA4-4609-9727-13DDC101627E}">
      <dgm:prSet/>
      <dgm:spPr/>
    </dgm:pt>
    <dgm:pt modelId="{4C6271E1-C8AD-46A0-B4A9-C46C8DE994FD}">
      <dgm:prSet phldrT="[Text]"/>
      <dgm:spPr/>
      <dgm:t>
        <a:bodyPr/>
        <a:lstStyle/>
        <a:p>
          <a:r>
            <a:rPr lang="ru-RU">
              <a:latin typeface="Trebuchet MS"/>
            </a:rPr>
            <a:t>3. </a:t>
          </a:r>
          <a:r>
            <a:rPr lang="af-ZA" err="1">
              <a:latin typeface="Trebuchet MS"/>
            </a:rPr>
            <a:t>Limited</a:t>
          </a:r>
          <a:r>
            <a:rPr lang="ru-RU">
              <a:latin typeface="Trebuchet MS"/>
            </a:rPr>
            <a:t> </a:t>
          </a:r>
          <a:r>
            <a:rPr lang="af-ZA" err="1">
              <a:latin typeface="Trebuchet MS"/>
            </a:rPr>
            <a:t>ability</a:t>
          </a:r>
          <a:r>
            <a:rPr lang="ru-RU">
              <a:latin typeface="Trebuchet MS"/>
            </a:rPr>
            <a:t> </a:t>
          </a:r>
          <a:r>
            <a:rPr lang="af-ZA" err="1">
              <a:latin typeface="Trebuchet MS"/>
            </a:rPr>
            <a:t>to</a:t>
          </a:r>
          <a:r>
            <a:rPr lang="ru-RU">
              <a:latin typeface="Trebuchet MS"/>
            </a:rPr>
            <a:t> </a:t>
          </a:r>
          <a:r>
            <a:rPr lang="af-ZA" err="1">
              <a:latin typeface="Trebuchet MS"/>
            </a:rPr>
            <a:t>follow</a:t>
          </a:r>
          <a:r>
            <a:rPr lang="ru-RU">
              <a:latin typeface="Trebuchet MS"/>
            </a:rPr>
            <a:t> </a:t>
          </a:r>
          <a:r>
            <a:rPr lang="af-ZA" err="1">
              <a:latin typeface="Trebuchet MS"/>
            </a:rPr>
            <a:t>new</a:t>
          </a:r>
          <a:r>
            <a:rPr lang="ru-RU">
              <a:latin typeface="Trebuchet MS"/>
            </a:rPr>
            <a:t> </a:t>
          </a:r>
          <a:r>
            <a:rPr lang="af-ZA" err="1">
              <a:latin typeface="Trebuchet MS"/>
            </a:rPr>
            <a:t>memes</a:t>
          </a:r>
          <a:endParaRPr lang="ru-RU">
            <a:latin typeface="Trebuchet MS"/>
          </a:endParaRPr>
        </a:p>
      </dgm:t>
    </dgm:pt>
    <dgm:pt modelId="{37121FAE-F670-400F-8BF2-6271409411C4}" type="parTrans" cxnId="{15111EB7-18BB-4E4F-93F6-E5F88A5A74D6}">
      <dgm:prSet/>
      <dgm:spPr/>
    </dgm:pt>
    <dgm:pt modelId="{F10406C2-64C2-4DA8-B234-A1B92416E8F7}" type="sibTrans" cxnId="{15111EB7-18BB-4E4F-93F6-E5F88A5A74D6}">
      <dgm:prSet/>
      <dgm:spPr/>
    </dgm:pt>
    <dgm:pt modelId="{8F2D62ED-3CCE-401A-9682-F5DE49911CAE}">
      <dgm:prSet phldrT="[Text]"/>
      <dgm:spPr/>
      <dgm:t>
        <a:bodyPr/>
        <a:lstStyle/>
        <a:p>
          <a:r>
            <a:rPr lang="af-ZA">
              <a:latin typeface="Trebuchet MS"/>
            </a:rPr>
            <a:t>4</a:t>
          </a:r>
          <a:r>
            <a:rPr lang="ru-RU">
              <a:latin typeface="Trebuchet MS"/>
            </a:rPr>
            <a:t>.</a:t>
          </a:r>
          <a:r>
            <a:rPr lang="af-ZA" err="1">
              <a:latin typeface="Trebuchet MS"/>
            </a:rPr>
            <a:t>The</a:t>
          </a:r>
          <a:r>
            <a:rPr lang="ru-RU">
              <a:latin typeface="Trebuchet MS"/>
            </a:rPr>
            <a:t> </a:t>
          </a:r>
          <a:r>
            <a:rPr lang="af-ZA" err="1">
              <a:latin typeface="Trebuchet MS"/>
            </a:rPr>
            <a:t>difficulty</a:t>
          </a:r>
          <a:r>
            <a:rPr lang="ru-RU">
              <a:latin typeface="Trebuchet MS"/>
            </a:rPr>
            <a:t> </a:t>
          </a:r>
          <a:r>
            <a:rPr lang="af-ZA">
              <a:latin typeface="Trebuchet MS"/>
            </a:rPr>
            <a:t>of</a:t>
          </a:r>
          <a:r>
            <a:rPr lang="ru-RU">
              <a:latin typeface="Trebuchet MS"/>
            </a:rPr>
            <a:t> </a:t>
          </a:r>
          <a:r>
            <a:rPr lang="af-ZA" err="1">
              <a:latin typeface="Trebuchet MS"/>
            </a:rPr>
            <a:t>modifying</a:t>
          </a:r>
          <a:r>
            <a:rPr lang="ru-RU">
              <a:latin typeface="Trebuchet MS"/>
            </a:rPr>
            <a:t> </a:t>
          </a:r>
          <a:r>
            <a:rPr lang="af-ZA" err="1">
              <a:latin typeface="Trebuchet MS"/>
            </a:rPr>
            <a:t>existing</a:t>
          </a:r>
          <a:r>
            <a:rPr lang="ru-RU">
              <a:latin typeface="Trebuchet MS"/>
            </a:rPr>
            <a:t> </a:t>
          </a:r>
          <a:r>
            <a:rPr lang="af-ZA" err="1">
              <a:latin typeface="Trebuchet MS"/>
            </a:rPr>
            <a:t>memes</a:t>
          </a:r>
          <a:endParaRPr lang="ru-RU">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pt>
    <dgm:pt modelId="{287B10E8-FFFF-4ADD-8E37-513CA39A502C}" type="pres">
      <dgm:prSet presAssocID="{9902AA1A-DCB9-4441-8631-BC0447AA2EFD}" presName="linear" presStyleCnt="0">
        <dgm:presLayoutVars>
          <dgm:animLvl val="lvl"/>
          <dgm:resizeHandles val="exact"/>
        </dgm:presLayoutVars>
      </dgm:prSet>
      <dgm:spPr/>
    </dgm:pt>
    <dgm:pt modelId="{D0F96F99-EB37-4C1E-B201-74F64A3DCA5D}" type="pres">
      <dgm:prSet presAssocID="{1C099B03-AC24-4BAF-9EF7-8CA19D80ED8D}" presName="parentText" presStyleLbl="node1" presStyleIdx="0" presStyleCnt="4">
        <dgm:presLayoutVars>
          <dgm:chMax val="0"/>
          <dgm:bulletEnabled val="1"/>
        </dgm:presLayoutVars>
      </dgm:prSet>
      <dgm:spPr/>
    </dgm:pt>
    <dgm:pt modelId="{2BFE7A2C-B882-4EAC-B305-0EB9BD10A30A}" type="pres">
      <dgm:prSet presAssocID="{4C10E97F-50E7-44FA-9440-688B9C756D78}" presName="spacer" presStyleCnt="0"/>
      <dgm:spPr/>
    </dgm:pt>
    <dgm:pt modelId="{7E666214-E647-4E81-9173-2B48C05DDBE1}" type="pres">
      <dgm:prSet presAssocID="{D1AB6D46-A7C8-4496-8BE1-A421ED99EE94}" presName="parentText" presStyleLbl="node1" presStyleIdx="1" presStyleCnt="4">
        <dgm:presLayoutVars>
          <dgm:chMax val="0"/>
          <dgm:bulletEnabled val="1"/>
        </dgm:presLayoutVars>
      </dgm:prSet>
      <dgm:spPr/>
    </dgm:pt>
    <dgm:pt modelId="{34355234-F3D4-49B0-8459-DBB0319D4075}" type="pres">
      <dgm:prSet presAssocID="{D0377454-23BA-4059-A84A-D40ED744ABA6}" presName="spacer" presStyleCnt="0"/>
      <dgm:spPr/>
    </dgm:pt>
    <dgm:pt modelId="{306E9C6F-FD2D-4A91-A694-F12A4AAA014B}" type="pres">
      <dgm:prSet presAssocID="{4C6271E1-C8AD-46A0-B4A9-C46C8DE994FD}" presName="parentText" presStyleLbl="node1" presStyleIdx="2" presStyleCnt="4">
        <dgm:presLayoutVars>
          <dgm:chMax val="0"/>
          <dgm:bulletEnabled val="1"/>
        </dgm:presLayoutVars>
      </dgm:prSet>
      <dgm:spPr/>
    </dgm:pt>
    <dgm:pt modelId="{A92F9DB5-D590-4A04-8C8B-6446D3E6D9DD}" type="pres">
      <dgm:prSet presAssocID="{F10406C2-64C2-4DA8-B234-A1B92416E8F7}" presName="spacer" presStyleCnt="0"/>
      <dgm:spPr/>
    </dgm:pt>
    <dgm:pt modelId="{3B0451DC-49C1-4490-BD01-7B0200E3F85F}" type="pres">
      <dgm:prSet presAssocID="{8F2D62ED-3CCE-401A-9682-F5DE49911CAE}" presName="parentText" presStyleLbl="node1" presStyleIdx="3" presStyleCnt="4">
        <dgm:presLayoutVars>
          <dgm:chMax val="0"/>
          <dgm:bulletEnabled val="1"/>
        </dgm:presLayoutVars>
      </dgm:prSet>
      <dgm:spPr/>
    </dgm:pt>
  </dgm:ptLst>
  <dgm:cxnLst>
    <dgm:cxn modelId="{1AEC6D2B-F11D-4292-8E28-A0FA0E4BDC5F}" type="presOf" srcId="{9902AA1A-DCB9-4441-8631-BC0447AA2EFD}" destId="{287B10E8-FFFF-4ADD-8E37-513CA39A502C}" srcOrd="0" destOrd="0" presId="urn:microsoft.com/office/officeart/2005/8/layout/vList2"/>
    <dgm:cxn modelId="{488C3663-1A69-4FF3-A99E-1C34BCE06DB3}" srcId="{9902AA1A-DCB9-4441-8631-BC0447AA2EFD}" destId="{1C099B03-AC24-4BAF-9EF7-8CA19D80ED8D}" srcOrd="0" destOrd="0" parTransId="{4C0F78B6-8371-49B4-896D-E4A465566011}" sibTransId="{4C10E97F-50E7-44FA-9440-688B9C756D78}"/>
    <dgm:cxn modelId="{694FC652-F0FA-4328-9171-1D5E03BE5680}" type="presOf" srcId="{D1AB6D46-A7C8-4496-8BE1-A421ED99EE94}" destId="{7E666214-E647-4E81-9173-2B48C05DDBE1}" srcOrd="0" destOrd="0" presId="urn:microsoft.com/office/officeart/2005/8/layout/vList2"/>
    <dgm:cxn modelId="{1037C177-08EE-47F1-A58A-FF75C4531666}" srcId="{9902AA1A-DCB9-4441-8631-BC0447AA2EFD}" destId="{8F2D62ED-3CCE-401A-9682-F5DE49911CAE}" srcOrd="3" destOrd="0" parTransId="{13C9F0B9-CC00-46B6-B3FE-46A6CFE6F780}" sibTransId="{174469DD-BE64-4AC8-814B-A698947D9135}"/>
    <dgm:cxn modelId="{406DEF8B-F3AB-496B-8A83-7E4D8EE42D0E}" type="presOf" srcId="{1C099B03-AC24-4BAF-9EF7-8CA19D80ED8D}" destId="{D0F96F99-EB37-4C1E-B201-74F64A3DCA5D}" srcOrd="0" destOrd="0" presId="urn:microsoft.com/office/officeart/2005/8/layout/vList2"/>
    <dgm:cxn modelId="{DAE870A4-8074-4392-BF6D-C3CAA3298715}" type="presOf" srcId="{4C6271E1-C8AD-46A0-B4A9-C46C8DE994FD}" destId="{306E9C6F-FD2D-4A91-A694-F12A4AAA014B}" srcOrd="0" destOrd="0" presId="urn:microsoft.com/office/officeart/2005/8/layout/vList2"/>
    <dgm:cxn modelId="{15111EB7-18BB-4E4F-93F6-E5F88A5A74D6}" srcId="{9902AA1A-DCB9-4441-8631-BC0447AA2EFD}" destId="{4C6271E1-C8AD-46A0-B4A9-C46C8DE994FD}" srcOrd="2" destOrd="0" parTransId="{37121FAE-F670-400F-8BF2-6271409411C4}" sibTransId="{F10406C2-64C2-4DA8-B234-A1B92416E8F7}"/>
    <dgm:cxn modelId="{2B1D43FA-FBB6-4459-A93C-FCFCCF8AFDA9}" type="presOf" srcId="{8F2D62ED-3CCE-401A-9682-F5DE49911CAE}" destId="{3B0451DC-49C1-4490-BD01-7B0200E3F85F}" srcOrd="0" destOrd="0" presId="urn:microsoft.com/office/officeart/2005/8/layout/vList2"/>
    <dgm:cxn modelId="{511DDDFA-4AA4-4609-9727-13DDC101627E}" srcId="{9902AA1A-DCB9-4441-8631-BC0447AA2EFD}" destId="{D1AB6D46-A7C8-4496-8BE1-A421ED99EE94}" srcOrd="1" destOrd="0" parTransId="{9FE7686D-43F8-485D-AF75-F2EAC9082092}" sibTransId="{D0377454-23BA-4059-A84A-D40ED744ABA6}"/>
    <dgm:cxn modelId="{324A03ED-4154-4A30-9E04-EED7FADA795E}" type="presParOf" srcId="{287B10E8-FFFF-4ADD-8E37-513CA39A502C}" destId="{D0F96F99-EB37-4C1E-B201-74F64A3DCA5D}" srcOrd="0" destOrd="0" presId="urn:microsoft.com/office/officeart/2005/8/layout/vList2"/>
    <dgm:cxn modelId="{593EF807-9CF7-4E84-A8E8-103777BC6316}" type="presParOf" srcId="{287B10E8-FFFF-4ADD-8E37-513CA39A502C}" destId="{2BFE7A2C-B882-4EAC-B305-0EB9BD10A30A}" srcOrd="1" destOrd="0" presId="urn:microsoft.com/office/officeart/2005/8/layout/vList2"/>
    <dgm:cxn modelId="{C638F07D-D7F6-4D20-9F9C-FB68B2573180}" type="presParOf" srcId="{287B10E8-FFFF-4ADD-8E37-513CA39A502C}" destId="{7E666214-E647-4E81-9173-2B48C05DDBE1}" srcOrd="2" destOrd="0" presId="urn:microsoft.com/office/officeart/2005/8/layout/vList2"/>
    <dgm:cxn modelId="{345C312F-1B51-4A73-BC15-2B4644CC612F}" type="presParOf" srcId="{287B10E8-FFFF-4ADD-8E37-513CA39A502C}" destId="{34355234-F3D4-49B0-8459-DBB0319D4075}" srcOrd="3" destOrd="0" presId="urn:microsoft.com/office/officeart/2005/8/layout/vList2"/>
    <dgm:cxn modelId="{58E06876-9478-4B6D-B2AA-5B428CDB1A62}" type="presParOf" srcId="{287B10E8-FFFF-4ADD-8E37-513CA39A502C}" destId="{306E9C6F-FD2D-4A91-A694-F12A4AAA014B}" srcOrd="4" destOrd="0" presId="urn:microsoft.com/office/officeart/2005/8/layout/vList2"/>
    <dgm:cxn modelId="{259F8B75-302C-42E5-A43C-EE33EA295C64}" type="presParOf" srcId="{287B10E8-FFFF-4ADD-8E37-513CA39A502C}" destId="{A92F9DB5-D590-4A04-8C8B-6446D3E6D9DD}" srcOrd="5" destOrd="0" presId="urn:microsoft.com/office/officeart/2005/8/layout/vList2"/>
    <dgm:cxn modelId="{95F42982-99C3-422D-8394-E19D38EEF99B}" type="presParOf" srcId="{287B10E8-FFFF-4ADD-8E37-513CA39A502C}" destId="{3B0451DC-49C1-4490-BD01-7B0200E3F85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5519D0D-9257-4F87-8285-47B661E66E57}" type="doc">
      <dgm:prSet loTypeId="urn:microsoft.com/office/officeart/2005/8/layout/default" loCatId="list" qsTypeId="urn:microsoft.com/office/officeart/2005/8/quickstyle/simple2" qsCatId="simple" csTypeId="urn:microsoft.com/office/officeart/2005/8/colors/colorful5" csCatId="colorful"/>
      <dgm:spPr/>
      <dgm:t>
        <a:bodyPr/>
        <a:lstStyle/>
        <a:p>
          <a:endParaRPr lang="ru-RU"/>
        </a:p>
      </dgm:t>
    </dgm:pt>
    <dgm:pt modelId="{446E587F-F007-4E8B-853A-1858FBC9BFAC}">
      <dgm:prSet/>
      <dgm:spPr/>
      <dgm:t>
        <a:bodyPr/>
        <a:lstStyle/>
        <a:p>
          <a:r>
            <a:rPr lang="ru-RU" dirty="0" err="1"/>
            <a:t>Performance</a:t>
          </a:r>
          <a:r>
            <a:rPr lang="ru-RU" dirty="0"/>
            <a:t> </a:t>
          </a:r>
          <a:r>
            <a:rPr lang="ru-RU" dirty="0" err="1"/>
            <a:t>requirements</a:t>
          </a:r>
        </a:p>
      </dgm:t>
    </dgm:pt>
    <dgm:pt modelId="{1D6D359D-AF86-45E3-9017-A62B070B5418}" type="parTrans" cxnId="{5B4E15F2-D6ED-4D86-A86B-4054150AF4D4}">
      <dgm:prSet/>
      <dgm:spPr/>
      <dgm:t>
        <a:bodyPr/>
        <a:lstStyle/>
        <a:p>
          <a:endParaRPr lang="ru-RU"/>
        </a:p>
      </dgm:t>
    </dgm:pt>
    <dgm:pt modelId="{999ABBA3-1E23-4EA6-AA18-6C04642A0B1E}" type="sibTrans" cxnId="{5B4E15F2-D6ED-4D86-A86B-4054150AF4D4}">
      <dgm:prSet/>
      <dgm:spPr/>
      <dgm:t>
        <a:bodyPr/>
        <a:lstStyle/>
        <a:p>
          <a:endParaRPr lang="ru-RU"/>
        </a:p>
      </dgm:t>
    </dgm:pt>
    <dgm:pt modelId="{9BF658F4-3863-46CA-A95D-672531EDE5C2}">
      <dgm:prSet/>
      <dgm:spPr/>
      <dgm:t>
        <a:bodyPr/>
        <a:lstStyle/>
        <a:p>
          <a:r>
            <a:rPr lang="ru-RU" dirty="0" err="1"/>
            <a:t>Internationalization</a:t>
          </a:r>
          <a:r>
            <a:rPr lang="ru-RU" dirty="0"/>
            <a:t> </a:t>
          </a:r>
          <a:r>
            <a:rPr lang="ru-RU" dirty="0" err="1"/>
            <a:t>requirements</a:t>
          </a:r>
        </a:p>
      </dgm:t>
    </dgm:pt>
    <dgm:pt modelId="{2F47D7AC-D66B-429B-9FCA-292F836C698F}" type="parTrans" cxnId="{7D24F70C-3E95-43E4-BD63-C3596BE208C0}">
      <dgm:prSet/>
      <dgm:spPr/>
      <dgm:t>
        <a:bodyPr/>
        <a:lstStyle/>
        <a:p>
          <a:endParaRPr lang="ru-RU"/>
        </a:p>
      </dgm:t>
    </dgm:pt>
    <dgm:pt modelId="{0CB517FD-2D05-49CB-A052-4F399C04E575}" type="sibTrans" cxnId="{7D24F70C-3E95-43E4-BD63-C3596BE208C0}">
      <dgm:prSet/>
      <dgm:spPr/>
      <dgm:t>
        <a:bodyPr/>
        <a:lstStyle/>
        <a:p>
          <a:endParaRPr lang="ru-RU"/>
        </a:p>
      </dgm:t>
    </dgm:pt>
    <dgm:pt modelId="{9A3A7632-CF38-4817-8CA5-EEBB49A8289D}">
      <dgm:prSet/>
      <dgm:spPr/>
      <dgm:t>
        <a:bodyPr/>
        <a:lstStyle/>
        <a:p>
          <a:r>
            <a:rPr lang="ru-RU" dirty="0" err="1"/>
            <a:t>Distribution</a:t>
          </a:r>
          <a:r>
            <a:rPr lang="ru-RU" dirty="0"/>
            <a:t> </a:t>
          </a:r>
          <a:r>
            <a:rPr lang="ru-RU" dirty="0" err="1"/>
            <a:t>requirements</a:t>
          </a:r>
          <a:r>
            <a:rPr lang="ru-RU" dirty="0"/>
            <a:t> (</a:t>
          </a:r>
          <a:r>
            <a:rPr lang="ru-RU" dirty="0" err="1"/>
            <a:t>Roads</a:t>
          </a:r>
          <a:r>
            <a:rPr lang="ru-RU" dirty="0"/>
            <a:t> </a:t>
          </a:r>
          <a:r>
            <a:rPr lang="ru-RU" dirty="0" err="1"/>
            <a:t>to</a:t>
          </a:r>
          <a:r>
            <a:rPr lang="ru-RU" dirty="0"/>
            <a:t> </a:t>
          </a:r>
          <a:r>
            <a:rPr lang="ru-RU" dirty="0" err="1"/>
            <a:t>the</a:t>
          </a:r>
          <a:r>
            <a:rPr lang="ru-RU" dirty="0"/>
            <a:t> </a:t>
          </a:r>
          <a:r>
            <a:rPr lang="ru-RU" dirty="0" err="1"/>
            <a:t>market</a:t>
          </a:r>
          <a:r>
            <a:rPr lang="ru-RU" dirty="0"/>
            <a:t>)</a:t>
          </a:r>
        </a:p>
      </dgm:t>
    </dgm:pt>
    <dgm:pt modelId="{B6010E00-9680-4874-A881-30F7CFBABD7D}" type="parTrans" cxnId="{6FAF9F7F-3917-4670-A492-932DCCAAAE67}">
      <dgm:prSet/>
      <dgm:spPr/>
      <dgm:t>
        <a:bodyPr/>
        <a:lstStyle/>
        <a:p>
          <a:endParaRPr lang="ru-RU"/>
        </a:p>
      </dgm:t>
    </dgm:pt>
    <dgm:pt modelId="{6186FD46-F9DF-4E3C-9811-B87298B4BB01}" type="sibTrans" cxnId="{6FAF9F7F-3917-4670-A492-932DCCAAAE67}">
      <dgm:prSet/>
      <dgm:spPr/>
      <dgm:t>
        <a:bodyPr/>
        <a:lstStyle/>
        <a:p>
          <a:endParaRPr lang="ru-RU"/>
        </a:p>
      </dgm:t>
    </dgm:pt>
    <dgm:pt modelId="{FB840ED3-5490-4B06-A4B0-CA1434CE31A2}">
      <dgm:prSet/>
      <dgm:spPr/>
      <dgm:t>
        <a:bodyPr/>
        <a:lstStyle/>
        <a:p>
          <a:r>
            <a:rPr lang="ru-RU" dirty="0" err="1"/>
            <a:t>Priority</a:t>
          </a:r>
          <a:r>
            <a:rPr lang="ru-RU" dirty="0"/>
            <a:t> </a:t>
          </a:r>
          <a:r>
            <a:rPr lang="ru-RU" dirty="0" err="1"/>
            <a:t>market</a:t>
          </a:r>
          <a:r>
            <a:rPr lang="ru-RU" dirty="0"/>
            <a:t> </a:t>
          </a:r>
          <a:r>
            <a:rPr lang="ru-RU" dirty="0" err="1"/>
            <a:t>table</a:t>
          </a:r>
        </a:p>
      </dgm:t>
    </dgm:pt>
    <dgm:pt modelId="{E2D1E18E-87A7-4933-A404-574D2A570FA6}" type="parTrans" cxnId="{60B4A59D-99CC-497A-85E0-8E23C9962EC6}">
      <dgm:prSet/>
      <dgm:spPr/>
      <dgm:t>
        <a:bodyPr/>
        <a:lstStyle/>
        <a:p>
          <a:endParaRPr lang="ru-RU"/>
        </a:p>
      </dgm:t>
    </dgm:pt>
    <dgm:pt modelId="{5D35D063-777E-45E9-AE9A-4DA0B93BEDDD}" type="sibTrans" cxnId="{60B4A59D-99CC-497A-85E0-8E23C9962EC6}">
      <dgm:prSet/>
      <dgm:spPr/>
      <dgm:t>
        <a:bodyPr/>
        <a:lstStyle/>
        <a:p>
          <a:endParaRPr lang="ru-RU"/>
        </a:p>
      </dgm:t>
    </dgm:pt>
    <dgm:pt modelId="{E254F9F9-09B1-4C90-A0BA-5A2CEA59B3F1}" type="pres">
      <dgm:prSet presAssocID="{35519D0D-9257-4F87-8285-47B661E66E57}" presName="diagram" presStyleCnt="0">
        <dgm:presLayoutVars>
          <dgm:dir/>
          <dgm:resizeHandles val="exact"/>
        </dgm:presLayoutVars>
      </dgm:prSet>
      <dgm:spPr/>
    </dgm:pt>
    <dgm:pt modelId="{0B005E93-C8D0-4941-B920-DFD5EE2D7222}" type="pres">
      <dgm:prSet presAssocID="{446E587F-F007-4E8B-853A-1858FBC9BFAC}" presName="node" presStyleLbl="node1" presStyleIdx="0" presStyleCnt="4">
        <dgm:presLayoutVars>
          <dgm:bulletEnabled val="1"/>
        </dgm:presLayoutVars>
      </dgm:prSet>
      <dgm:spPr/>
    </dgm:pt>
    <dgm:pt modelId="{2C2F94BE-9B23-4B22-8364-18D8FC1B1053}" type="pres">
      <dgm:prSet presAssocID="{999ABBA3-1E23-4EA6-AA18-6C04642A0B1E}" presName="sibTrans" presStyleCnt="0"/>
      <dgm:spPr/>
    </dgm:pt>
    <dgm:pt modelId="{22DD3555-213C-499C-80AF-7EC5891E2E16}" type="pres">
      <dgm:prSet presAssocID="{9BF658F4-3863-46CA-A95D-672531EDE5C2}" presName="node" presStyleLbl="node1" presStyleIdx="1" presStyleCnt="4">
        <dgm:presLayoutVars>
          <dgm:bulletEnabled val="1"/>
        </dgm:presLayoutVars>
      </dgm:prSet>
      <dgm:spPr/>
    </dgm:pt>
    <dgm:pt modelId="{46CD8EFF-1E9B-4520-B426-FC691E64286E}" type="pres">
      <dgm:prSet presAssocID="{0CB517FD-2D05-49CB-A052-4F399C04E575}" presName="sibTrans" presStyleCnt="0"/>
      <dgm:spPr/>
    </dgm:pt>
    <dgm:pt modelId="{C89A0BDF-1B4B-4E6E-9182-94952B9BA167}" type="pres">
      <dgm:prSet presAssocID="{9A3A7632-CF38-4817-8CA5-EEBB49A8289D}" presName="node" presStyleLbl="node1" presStyleIdx="2" presStyleCnt="4">
        <dgm:presLayoutVars>
          <dgm:bulletEnabled val="1"/>
        </dgm:presLayoutVars>
      </dgm:prSet>
      <dgm:spPr/>
    </dgm:pt>
    <dgm:pt modelId="{47A674FA-42E6-4E32-8A82-408771C65267}" type="pres">
      <dgm:prSet presAssocID="{6186FD46-F9DF-4E3C-9811-B87298B4BB01}" presName="sibTrans" presStyleCnt="0"/>
      <dgm:spPr/>
    </dgm:pt>
    <dgm:pt modelId="{01C940E4-43D7-44EE-B02B-1226D49DC817}" type="pres">
      <dgm:prSet presAssocID="{FB840ED3-5490-4B06-A4B0-CA1434CE31A2}" presName="node" presStyleLbl="node1" presStyleIdx="3" presStyleCnt="4">
        <dgm:presLayoutVars>
          <dgm:bulletEnabled val="1"/>
        </dgm:presLayoutVars>
      </dgm:prSet>
      <dgm:spPr/>
    </dgm:pt>
  </dgm:ptLst>
  <dgm:cxnLst>
    <dgm:cxn modelId="{7D24F70C-3E95-43E4-BD63-C3596BE208C0}" srcId="{35519D0D-9257-4F87-8285-47B661E66E57}" destId="{9BF658F4-3863-46CA-A95D-672531EDE5C2}" srcOrd="1" destOrd="0" parTransId="{2F47D7AC-D66B-429B-9FCA-292F836C698F}" sibTransId="{0CB517FD-2D05-49CB-A052-4F399C04E575}"/>
    <dgm:cxn modelId="{5862864B-E5B5-4377-B0A1-658E108239B9}" type="presOf" srcId="{9BF658F4-3863-46CA-A95D-672531EDE5C2}" destId="{22DD3555-213C-499C-80AF-7EC5891E2E16}" srcOrd="0" destOrd="0" presId="urn:microsoft.com/office/officeart/2005/8/layout/default"/>
    <dgm:cxn modelId="{6FAF9F7F-3917-4670-A492-932DCCAAAE67}" srcId="{35519D0D-9257-4F87-8285-47B661E66E57}" destId="{9A3A7632-CF38-4817-8CA5-EEBB49A8289D}" srcOrd="2" destOrd="0" parTransId="{B6010E00-9680-4874-A881-30F7CFBABD7D}" sibTransId="{6186FD46-F9DF-4E3C-9811-B87298B4BB01}"/>
    <dgm:cxn modelId="{77D6A19D-E79F-4EFF-82CA-AEA6F4215094}" type="presOf" srcId="{35519D0D-9257-4F87-8285-47B661E66E57}" destId="{E254F9F9-09B1-4C90-A0BA-5A2CEA59B3F1}" srcOrd="0" destOrd="0" presId="urn:microsoft.com/office/officeart/2005/8/layout/default"/>
    <dgm:cxn modelId="{60B4A59D-99CC-497A-85E0-8E23C9962EC6}" srcId="{35519D0D-9257-4F87-8285-47B661E66E57}" destId="{FB840ED3-5490-4B06-A4B0-CA1434CE31A2}" srcOrd="3" destOrd="0" parTransId="{E2D1E18E-87A7-4933-A404-574D2A570FA6}" sibTransId="{5D35D063-777E-45E9-AE9A-4DA0B93BEDDD}"/>
    <dgm:cxn modelId="{E747B2AE-8E47-4DAA-8648-E4564BA919D9}" type="presOf" srcId="{446E587F-F007-4E8B-853A-1858FBC9BFAC}" destId="{0B005E93-C8D0-4941-B920-DFD5EE2D7222}" srcOrd="0" destOrd="0" presId="urn:microsoft.com/office/officeart/2005/8/layout/default"/>
    <dgm:cxn modelId="{5B4E15F2-D6ED-4D86-A86B-4054150AF4D4}" srcId="{35519D0D-9257-4F87-8285-47B661E66E57}" destId="{446E587F-F007-4E8B-853A-1858FBC9BFAC}" srcOrd="0" destOrd="0" parTransId="{1D6D359D-AF86-45E3-9017-A62B070B5418}" sibTransId="{999ABBA3-1E23-4EA6-AA18-6C04642A0B1E}"/>
    <dgm:cxn modelId="{AE87F2F4-59DB-4516-A5D6-B47E906ABF56}" type="presOf" srcId="{FB840ED3-5490-4B06-A4B0-CA1434CE31A2}" destId="{01C940E4-43D7-44EE-B02B-1226D49DC817}" srcOrd="0" destOrd="0" presId="urn:microsoft.com/office/officeart/2005/8/layout/default"/>
    <dgm:cxn modelId="{0FAF4BF8-C678-463C-AD4B-7DB5B4143656}" type="presOf" srcId="{9A3A7632-CF38-4817-8CA5-EEBB49A8289D}" destId="{C89A0BDF-1B4B-4E6E-9182-94952B9BA167}" srcOrd="0" destOrd="0" presId="urn:microsoft.com/office/officeart/2005/8/layout/default"/>
    <dgm:cxn modelId="{7D973DC4-141D-4A2D-9750-C6A86846D043}" type="presParOf" srcId="{E254F9F9-09B1-4C90-A0BA-5A2CEA59B3F1}" destId="{0B005E93-C8D0-4941-B920-DFD5EE2D7222}" srcOrd="0" destOrd="0" presId="urn:microsoft.com/office/officeart/2005/8/layout/default"/>
    <dgm:cxn modelId="{45B94083-C813-43EF-AB54-0745CBA0E2A0}" type="presParOf" srcId="{E254F9F9-09B1-4C90-A0BA-5A2CEA59B3F1}" destId="{2C2F94BE-9B23-4B22-8364-18D8FC1B1053}" srcOrd="1" destOrd="0" presId="urn:microsoft.com/office/officeart/2005/8/layout/default"/>
    <dgm:cxn modelId="{4E5CC869-9AEB-4076-82BD-B491A58D0831}" type="presParOf" srcId="{E254F9F9-09B1-4C90-A0BA-5A2CEA59B3F1}" destId="{22DD3555-213C-499C-80AF-7EC5891E2E16}" srcOrd="2" destOrd="0" presId="urn:microsoft.com/office/officeart/2005/8/layout/default"/>
    <dgm:cxn modelId="{3D1A137B-798E-4451-8C43-478BD9D93B34}" type="presParOf" srcId="{E254F9F9-09B1-4C90-A0BA-5A2CEA59B3F1}" destId="{46CD8EFF-1E9B-4520-B426-FC691E64286E}" srcOrd="3" destOrd="0" presId="urn:microsoft.com/office/officeart/2005/8/layout/default"/>
    <dgm:cxn modelId="{7C874826-88EC-4563-BBA3-6F9C0FC94E05}" type="presParOf" srcId="{E254F9F9-09B1-4C90-A0BA-5A2CEA59B3F1}" destId="{C89A0BDF-1B4B-4E6E-9182-94952B9BA167}" srcOrd="4" destOrd="0" presId="urn:microsoft.com/office/officeart/2005/8/layout/default"/>
    <dgm:cxn modelId="{10AC590A-E6F1-46B0-9CCB-9377F0633930}" type="presParOf" srcId="{E254F9F9-09B1-4C90-A0BA-5A2CEA59B3F1}" destId="{47A674FA-42E6-4E32-8A82-408771C65267}" srcOrd="5" destOrd="0" presId="urn:microsoft.com/office/officeart/2005/8/layout/default"/>
    <dgm:cxn modelId="{4DD42F53-99BA-4240-BAE2-8A6DDF817B59}" type="presParOf" srcId="{E254F9F9-09B1-4C90-A0BA-5A2CEA59B3F1}" destId="{01C940E4-43D7-44EE-B02B-1226D49DC81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DC95B86-4218-4E3B-96EF-DCF87CBA0813}"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ru-RU"/>
        </a:p>
      </dgm:t>
    </dgm:pt>
    <dgm:pt modelId="{50B9C8AB-5BE6-4268-8C8B-1E8EBB7D1720}">
      <dgm:prSet/>
      <dgm:spPr/>
      <dgm:t>
        <a:bodyPr/>
        <a:lstStyle/>
        <a:p>
          <a:r>
            <a:rPr lang="ru-RU" dirty="0" err="1"/>
            <a:t>Adress</a:t>
          </a:r>
          <a:r>
            <a:rPr lang="ru-RU" dirty="0"/>
            <a:t> </a:t>
          </a:r>
          <a:r>
            <a:rPr lang="ru-RU" dirty="0" err="1"/>
            <a:t>of</a:t>
          </a:r>
          <a:r>
            <a:rPr lang="ru-RU" dirty="0"/>
            <a:t> </a:t>
          </a:r>
          <a:r>
            <a:rPr lang="ru-RU" dirty="0" err="1"/>
            <a:t>target</a:t>
          </a:r>
          <a:r>
            <a:rPr lang="ru-RU" dirty="0"/>
            <a:t> </a:t>
          </a:r>
          <a:r>
            <a:rPr lang="ru-RU" dirty="0" err="1"/>
            <a:t>market</a:t>
          </a:r>
        </a:p>
      </dgm:t>
    </dgm:pt>
    <dgm:pt modelId="{83123AAD-CBFD-470D-8961-62B78E725AEB}" type="parTrans" cxnId="{CB97043E-6A45-4E81-8AEA-406AD3578924}">
      <dgm:prSet/>
      <dgm:spPr/>
      <dgm:t>
        <a:bodyPr/>
        <a:lstStyle/>
        <a:p>
          <a:endParaRPr lang="ru-RU"/>
        </a:p>
      </dgm:t>
    </dgm:pt>
    <dgm:pt modelId="{859842F7-192B-46BF-BEC5-C37958DD8B81}" type="sibTrans" cxnId="{CB97043E-6A45-4E81-8AEA-406AD3578924}">
      <dgm:prSet/>
      <dgm:spPr/>
      <dgm:t>
        <a:bodyPr/>
        <a:lstStyle/>
        <a:p>
          <a:endParaRPr lang="ru-RU"/>
        </a:p>
      </dgm:t>
    </dgm:pt>
    <dgm:pt modelId="{43D898B3-7828-4A4C-BA9B-8745980FF371}">
      <dgm:prSet/>
      <dgm:spPr/>
      <dgm:t>
        <a:bodyPr/>
        <a:lstStyle/>
        <a:p>
          <a:r>
            <a:rPr lang="ru-RU" dirty="0" err="1"/>
            <a:t>Description</a:t>
          </a:r>
          <a:r>
            <a:rPr lang="ru-RU" dirty="0"/>
            <a:t> </a:t>
          </a:r>
          <a:r>
            <a:rPr lang="ru-RU" dirty="0" err="1"/>
            <a:t>of</a:t>
          </a:r>
          <a:r>
            <a:rPr lang="ru-RU" dirty="0"/>
            <a:t> </a:t>
          </a:r>
          <a:r>
            <a:rPr lang="ru-RU" dirty="0" err="1"/>
            <a:t>the</a:t>
          </a:r>
          <a:r>
            <a:rPr lang="ru-RU" dirty="0"/>
            <a:t> </a:t>
          </a:r>
          <a:r>
            <a:rPr lang="ru-RU" dirty="0" err="1"/>
            <a:t>ideal</a:t>
          </a:r>
          <a:r>
            <a:rPr lang="ru-RU" dirty="0"/>
            <a:t> </a:t>
          </a:r>
          <a:r>
            <a:rPr lang="ru-RU" dirty="0" err="1"/>
            <a:t>target</a:t>
          </a:r>
          <a:r>
            <a:rPr lang="ru-RU" dirty="0"/>
            <a:t> </a:t>
          </a:r>
          <a:r>
            <a:rPr lang="ru-RU" dirty="0" err="1"/>
            <a:t>organization</a:t>
          </a:r>
        </a:p>
      </dgm:t>
    </dgm:pt>
    <dgm:pt modelId="{9EE35812-B093-402E-927C-83BB441409E5}" type="parTrans" cxnId="{CFCADCCF-2BA1-42A6-9C8F-600FB2CE0B7A}">
      <dgm:prSet/>
      <dgm:spPr/>
      <dgm:t>
        <a:bodyPr/>
        <a:lstStyle/>
        <a:p>
          <a:endParaRPr lang="ru-RU"/>
        </a:p>
      </dgm:t>
    </dgm:pt>
    <dgm:pt modelId="{78B6D08A-862D-44AB-8566-C79061B8C361}" type="sibTrans" cxnId="{CFCADCCF-2BA1-42A6-9C8F-600FB2CE0B7A}">
      <dgm:prSet/>
      <dgm:spPr/>
      <dgm:t>
        <a:bodyPr/>
        <a:lstStyle/>
        <a:p>
          <a:endParaRPr lang="ru-RU"/>
        </a:p>
      </dgm:t>
    </dgm:pt>
    <dgm:pt modelId="{C0B0AD72-1561-4474-99B1-261548E20CC8}" type="pres">
      <dgm:prSet presAssocID="{BDC95B86-4218-4E3B-96EF-DCF87CBA0813}" presName="diagram" presStyleCnt="0">
        <dgm:presLayoutVars>
          <dgm:dir/>
          <dgm:resizeHandles val="exact"/>
        </dgm:presLayoutVars>
      </dgm:prSet>
      <dgm:spPr/>
    </dgm:pt>
    <dgm:pt modelId="{ACEE0CBD-089C-430A-B89B-BD9F74EF4B6C}" type="pres">
      <dgm:prSet presAssocID="{50B9C8AB-5BE6-4268-8C8B-1E8EBB7D1720}" presName="node" presStyleLbl="node1" presStyleIdx="0" presStyleCnt="2">
        <dgm:presLayoutVars>
          <dgm:bulletEnabled val="1"/>
        </dgm:presLayoutVars>
      </dgm:prSet>
      <dgm:spPr/>
    </dgm:pt>
    <dgm:pt modelId="{3496AF7C-E454-4713-AB70-67B80BFD7F1A}" type="pres">
      <dgm:prSet presAssocID="{859842F7-192B-46BF-BEC5-C37958DD8B81}" presName="sibTrans" presStyleCnt="0"/>
      <dgm:spPr/>
    </dgm:pt>
    <dgm:pt modelId="{D3E19671-FECF-4BE0-A2AE-F2041CFDB9B9}" type="pres">
      <dgm:prSet presAssocID="{43D898B3-7828-4A4C-BA9B-8745980FF371}" presName="node" presStyleLbl="node1" presStyleIdx="1" presStyleCnt="2">
        <dgm:presLayoutVars>
          <dgm:bulletEnabled val="1"/>
        </dgm:presLayoutVars>
      </dgm:prSet>
      <dgm:spPr/>
    </dgm:pt>
  </dgm:ptLst>
  <dgm:cxnLst>
    <dgm:cxn modelId="{5D8FAD27-ACCD-4935-BF69-C485D4D11A20}" type="presOf" srcId="{43D898B3-7828-4A4C-BA9B-8745980FF371}" destId="{D3E19671-FECF-4BE0-A2AE-F2041CFDB9B9}" srcOrd="0" destOrd="0" presId="urn:microsoft.com/office/officeart/2005/8/layout/default"/>
    <dgm:cxn modelId="{CB97043E-6A45-4E81-8AEA-406AD3578924}" srcId="{BDC95B86-4218-4E3B-96EF-DCF87CBA0813}" destId="{50B9C8AB-5BE6-4268-8C8B-1E8EBB7D1720}" srcOrd="0" destOrd="0" parTransId="{83123AAD-CBFD-470D-8961-62B78E725AEB}" sibTransId="{859842F7-192B-46BF-BEC5-C37958DD8B81}"/>
    <dgm:cxn modelId="{5F713389-EA39-4034-9FC4-D2B7A0B7FF53}" type="presOf" srcId="{50B9C8AB-5BE6-4268-8C8B-1E8EBB7D1720}" destId="{ACEE0CBD-089C-430A-B89B-BD9F74EF4B6C}" srcOrd="0" destOrd="0" presId="urn:microsoft.com/office/officeart/2005/8/layout/default"/>
    <dgm:cxn modelId="{CFCADCCF-2BA1-42A6-9C8F-600FB2CE0B7A}" srcId="{BDC95B86-4218-4E3B-96EF-DCF87CBA0813}" destId="{43D898B3-7828-4A4C-BA9B-8745980FF371}" srcOrd="1" destOrd="0" parTransId="{9EE35812-B093-402E-927C-83BB441409E5}" sibTransId="{78B6D08A-862D-44AB-8566-C79061B8C361}"/>
    <dgm:cxn modelId="{BC8A70EE-C5FE-44FF-B866-EA07134DDFFC}" type="presOf" srcId="{BDC95B86-4218-4E3B-96EF-DCF87CBA0813}" destId="{C0B0AD72-1561-4474-99B1-261548E20CC8}" srcOrd="0" destOrd="0" presId="urn:microsoft.com/office/officeart/2005/8/layout/default"/>
    <dgm:cxn modelId="{72D45A54-ADCB-4C69-9A62-326AC262251A}" type="presParOf" srcId="{C0B0AD72-1561-4474-99B1-261548E20CC8}" destId="{ACEE0CBD-089C-430A-B89B-BD9F74EF4B6C}" srcOrd="0" destOrd="0" presId="urn:microsoft.com/office/officeart/2005/8/layout/default"/>
    <dgm:cxn modelId="{CA02358C-0CEE-42AE-9FEE-A1CCE2B4B277}" type="presParOf" srcId="{C0B0AD72-1561-4474-99B1-261548E20CC8}" destId="{3496AF7C-E454-4713-AB70-67B80BFD7F1A}" srcOrd="1" destOrd="0" presId="urn:microsoft.com/office/officeart/2005/8/layout/default"/>
    <dgm:cxn modelId="{7CADB537-06A2-4BA9-8B7A-5040E3E02F90}" type="presParOf" srcId="{C0B0AD72-1561-4474-99B1-261548E20CC8}" destId="{D3E19671-FECF-4BE0-A2AE-F2041CFDB9B9}"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DF7E25-158F-420E-9A50-B913884854AA}"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ru-RU"/>
        </a:p>
      </dgm:t>
    </dgm:pt>
    <dgm:pt modelId="{DE64EA07-3E94-4EF5-8855-DEE01DFF8166}">
      <dgm:prSet/>
      <dgm:spPr/>
      <dgm:t>
        <a:bodyPr/>
        <a:lstStyle/>
        <a:p>
          <a:r>
            <a:rPr lang="ru-RU" dirty="0" err="1"/>
            <a:t>Trends</a:t>
          </a:r>
          <a:r>
            <a:rPr lang="ru-RU" dirty="0"/>
            <a:t> </a:t>
          </a:r>
          <a:r>
            <a:rPr lang="ru-RU" dirty="0" err="1"/>
            <a:t>affecting</a:t>
          </a:r>
          <a:r>
            <a:rPr lang="ru-RU" dirty="0"/>
            <a:t> </a:t>
          </a:r>
          <a:r>
            <a:rPr lang="ru-RU" dirty="0" err="1"/>
            <a:t>the</a:t>
          </a:r>
          <a:r>
            <a:rPr lang="ru-RU" dirty="0"/>
            <a:t> </a:t>
          </a:r>
          <a:r>
            <a:rPr lang="ru-RU" dirty="0" err="1"/>
            <a:t>competitive</a:t>
          </a:r>
          <a:r>
            <a:rPr lang="ru-RU" dirty="0"/>
            <a:t> </a:t>
          </a:r>
          <a:r>
            <a:rPr lang="ru-RU" dirty="0" err="1"/>
            <a:t>environment</a:t>
          </a:r>
        </a:p>
      </dgm:t>
    </dgm:pt>
    <dgm:pt modelId="{48BAC792-CE79-4240-949E-436F984EA2BC}" type="parTrans" cxnId="{A7D3D91A-350B-40E3-9B7C-EE2B7E24A2CC}">
      <dgm:prSet/>
      <dgm:spPr/>
      <dgm:t>
        <a:bodyPr/>
        <a:lstStyle/>
        <a:p>
          <a:endParaRPr lang="ru-RU"/>
        </a:p>
      </dgm:t>
    </dgm:pt>
    <dgm:pt modelId="{822D1E1B-C6B0-47CF-AD5F-DA50DCCF4E80}" type="sibTrans" cxnId="{A7D3D91A-350B-40E3-9B7C-EE2B7E24A2CC}">
      <dgm:prSet/>
      <dgm:spPr/>
      <dgm:t>
        <a:bodyPr/>
        <a:lstStyle/>
        <a:p>
          <a:endParaRPr lang="ru-RU"/>
        </a:p>
      </dgm:t>
    </dgm:pt>
    <dgm:pt modelId="{4D3748F2-1CF8-47A2-AAB5-F5FBE4B3D594}">
      <dgm:prSet/>
      <dgm:spPr/>
      <dgm:t>
        <a:bodyPr/>
        <a:lstStyle/>
        <a:p>
          <a:r>
            <a:rPr lang="ru-RU" dirty="0" err="1"/>
            <a:t>Temporary</a:t>
          </a:r>
          <a:r>
            <a:rPr lang="ru-RU" dirty="0"/>
            <a:t> </a:t>
          </a:r>
          <a:r>
            <a:rPr lang="ru-RU" dirty="0" err="1"/>
            <a:t>expenses</a:t>
          </a:r>
        </a:p>
      </dgm:t>
    </dgm:pt>
    <dgm:pt modelId="{61CB0787-C94F-43A4-A09A-8ACB0C669F8D}" type="parTrans" cxnId="{17B5FE20-0820-4772-A33B-CE787EB992F4}">
      <dgm:prSet/>
      <dgm:spPr/>
      <dgm:t>
        <a:bodyPr/>
        <a:lstStyle/>
        <a:p>
          <a:endParaRPr lang="ru-RU"/>
        </a:p>
      </dgm:t>
    </dgm:pt>
    <dgm:pt modelId="{6BC67416-F2F6-49A8-8F1C-F82C394BC3A0}" type="sibTrans" cxnId="{17B5FE20-0820-4772-A33B-CE787EB992F4}">
      <dgm:prSet/>
      <dgm:spPr/>
      <dgm:t>
        <a:bodyPr/>
        <a:lstStyle/>
        <a:p>
          <a:endParaRPr lang="ru-RU"/>
        </a:p>
      </dgm:t>
    </dgm:pt>
    <dgm:pt modelId="{2ED625F7-DF7C-4991-8E28-59EC4590E81F}" type="pres">
      <dgm:prSet presAssocID="{30DF7E25-158F-420E-9A50-B913884854AA}" presName="diagram" presStyleCnt="0">
        <dgm:presLayoutVars>
          <dgm:dir/>
          <dgm:resizeHandles val="exact"/>
        </dgm:presLayoutVars>
      </dgm:prSet>
      <dgm:spPr/>
    </dgm:pt>
    <dgm:pt modelId="{A85D3B41-F1DD-47D4-B3F0-DA77B8498E73}" type="pres">
      <dgm:prSet presAssocID="{DE64EA07-3E94-4EF5-8855-DEE01DFF8166}" presName="node" presStyleLbl="node1" presStyleIdx="0" presStyleCnt="2">
        <dgm:presLayoutVars>
          <dgm:bulletEnabled val="1"/>
        </dgm:presLayoutVars>
      </dgm:prSet>
      <dgm:spPr/>
    </dgm:pt>
    <dgm:pt modelId="{6DBED74B-8B93-4611-8080-671E3C9996C4}" type="pres">
      <dgm:prSet presAssocID="{822D1E1B-C6B0-47CF-AD5F-DA50DCCF4E80}" presName="sibTrans" presStyleCnt="0"/>
      <dgm:spPr/>
    </dgm:pt>
    <dgm:pt modelId="{6B4DDAA7-2440-4240-8295-4157F929F46E}" type="pres">
      <dgm:prSet presAssocID="{4D3748F2-1CF8-47A2-AAB5-F5FBE4B3D594}" presName="node" presStyleLbl="node1" presStyleIdx="1" presStyleCnt="2">
        <dgm:presLayoutVars>
          <dgm:bulletEnabled val="1"/>
        </dgm:presLayoutVars>
      </dgm:prSet>
      <dgm:spPr/>
    </dgm:pt>
  </dgm:ptLst>
  <dgm:cxnLst>
    <dgm:cxn modelId="{A7D3D91A-350B-40E3-9B7C-EE2B7E24A2CC}" srcId="{30DF7E25-158F-420E-9A50-B913884854AA}" destId="{DE64EA07-3E94-4EF5-8855-DEE01DFF8166}" srcOrd="0" destOrd="0" parTransId="{48BAC792-CE79-4240-949E-436F984EA2BC}" sibTransId="{822D1E1B-C6B0-47CF-AD5F-DA50DCCF4E80}"/>
    <dgm:cxn modelId="{17B5FE20-0820-4772-A33B-CE787EB992F4}" srcId="{30DF7E25-158F-420E-9A50-B913884854AA}" destId="{4D3748F2-1CF8-47A2-AAB5-F5FBE4B3D594}" srcOrd="1" destOrd="0" parTransId="{61CB0787-C94F-43A4-A09A-8ACB0C669F8D}" sibTransId="{6BC67416-F2F6-49A8-8F1C-F82C394BC3A0}"/>
    <dgm:cxn modelId="{214B768A-775D-43FD-A050-34F7D2410C96}" type="presOf" srcId="{30DF7E25-158F-420E-9A50-B913884854AA}" destId="{2ED625F7-DF7C-4991-8E28-59EC4590E81F}" srcOrd="0" destOrd="0" presId="urn:microsoft.com/office/officeart/2005/8/layout/default"/>
    <dgm:cxn modelId="{EB42A2B7-B6A0-4949-B918-D6E7D6CC570A}" type="presOf" srcId="{DE64EA07-3E94-4EF5-8855-DEE01DFF8166}" destId="{A85D3B41-F1DD-47D4-B3F0-DA77B8498E73}" srcOrd="0" destOrd="0" presId="urn:microsoft.com/office/officeart/2005/8/layout/default"/>
    <dgm:cxn modelId="{C8793AF4-73FA-4B32-B488-6D43F801D8B7}" type="presOf" srcId="{4D3748F2-1CF8-47A2-AAB5-F5FBE4B3D594}" destId="{6B4DDAA7-2440-4240-8295-4157F929F46E}" srcOrd="0" destOrd="0" presId="urn:microsoft.com/office/officeart/2005/8/layout/default"/>
    <dgm:cxn modelId="{73BC4604-F112-400F-BB33-DF7D3991761B}" type="presParOf" srcId="{2ED625F7-DF7C-4991-8E28-59EC4590E81F}" destId="{A85D3B41-F1DD-47D4-B3F0-DA77B8498E73}" srcOrd="0" destOrd="0" presId="urn:microsoft.com/office/officeart/2005/8/layout/default"/>
    <dgm:cxn modelId="{FA665DDD-AF0D-4934-A0D9-545F13A64BBE}" type="presParOf" srcId="{2ED625F7-DF7C-4991-8E28-59EC4590E81F}" destId="{6DBED74B-8B93-4611-8080-671E3C9996C4}" srcOrd="1" destOrd="0" presId="urn:microsoft.com/office/officeart/2005/8/layout/default"/>
    <dgm:cxn modelId="{607D4533-6E9C-45A3-867F-1D190A031FF4}" type="presParOf" srcId="{2ED625F7-DF7C-4991-8E28-59EC4590E81F}" destId="{6B4DDAA7-2440-4240-8295-4157F929F46E}"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02AA1A-DCB9-4441-8631-BC0447AA2EFD}"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ru-RU"/>
        </a:p>
      </dgm:t>
    </dgm:pt>
    <dgm:pt modelId="{1C099B03-AC24-4BAF-9EF7-8CA19D80ED8D}">
      <dgm:prSet phldrT="[Text]"/>
      <dgm:spPr/>
      <dgm:t>
        <a:bodyPr/>
        <a:lstStyle/>
        <a:p>
          <a:r>
            <a:rPr lang="ru-RU"/>
            <a:t>1. </a:t>
          </a:r>
          <a:r>
            <a:rPr lang="af-ZA" err="1"/>
            <a:t>Audience</a:t>
          </a:r>
          <a:r>
            <a:rPr lang="ru-RU"/>
            <a:t> </a:t>
          </a:r>
          <a:r>
            <a:rPr lang="af-ZA" err="1"/>
            <a:t>search</a:t>
          </a:r>
          <a:endParaRPr lang="ru-RU" err="1">
            <a:latin typeface="Trebuchet MS"/>
          </a:endParaRP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r>
            <a:rPr lang="ru-RU">
              <a:latin typeface="Trebuchet MS"/>
            </a:rPr>
            <a:t>2. </a:t>
          </a:r>
          <a:r>
            <a:rPr lang="ru-RU" err="1">
              <a:latin typeface="Trebuchet MS"/>
            </a:rPr>
            <a:t>Copyright</a:t>
          </a:r>
          <a:r>
            <a:rPr lang="ru-RU">
              <a:latin typeface="Trebuchet MS"/>
            </a:rPr>
            <a:t> </a:t>
          </a:r>
          <a:r>
            <a:rPr lang="af-ZA" err="1">
              <a:latin typeface="Trebuchet MS"/>
            </a:rPr>
            <a:t>issues</a:t>
          </a:r>
          <a:endParaRPr lang="ru-RU" err="1">
            <a:latin typeface="Trebuchet MS"/>
          </a:endParaRPr>
        </a:p>
      </dgm:t>
    </dgm:pt>
    <dgm:pt modelId="{9FE7686D-43F8-485D-AF75-F2EAC9082092}" type="parTrans" cxnId="{511DDDFA-4AA4-4609-9727-13DDC101627E}">
      <dgm:prSet/>
      <dgm:spPr/>
    </dgm:pt>
    <dgm:pt modelId="{D0377454-23BA-4059-A84A-D40ED744ABA6}" type="sibTrans" cxnId="{511DDDFA-4AA4-4609-9727-13DDC101627E}">
      <dgm:prSet/>
      <dgm:spPr/>
    </dgm:pt>
    <dgm:pt modelId="{8F2D62ED-3CCE-401A-9682-F5DE49911CAE}">
      <dgm:prSet phldrT="[Text]"/>
      <dgm:spPr/>
      <dgm:t>
        <a:bodyPr/>
        <a:lstStyle/>
        <a:p>
          <a:r>
            <a:rPr lang="ru-RU">
              <a:latin typeface="Trebuchet MS"/>
            </a:rPr>
            <a:t>3. </a:t>
          </a:r>
          <a:r>
            <a:rPr lang="af-ZA" err="1">
              <a:latin typeface="Trebuchet MS"/>
            </a:rPr>
            <a:t>The</a:t>
          </a:r>
          <a:r>
            <a:rPr lang="ru-RU">
              <a:latin typeface="Trebuchet MS"/>
            </a:rPr>
            <a:t> </a:t>
          </a:r>
          <a:r>
            <a:rPr lang="af-ZA" err="1">
              <a:latin typeface="Trebuchet MS"/>
            </a:rPr>
            <a:t>difficulty</a:t>
          </a:r>
          <a:r>
            <a:rPr lang="ru-RU">
              <a:latin typeface="Trebuchet MS"/>
            </a:rPr>
            <a:t> </a:t>
          </a:r>
          <a:r>
            <a:rPr lang="af-ZA">
              <a:latin typeface="Trebuchet MS"/>
            </a:rPr>
            <a:t>of</a:t>
          </a:r>
          <a:r>
            <a:rPr lang="ru-RU">
              <a:latin typeface="Trebuchet MS"/>
            </a:rPr>
            <a:t> </a:t>
          </a:r>
          <a:r>
            <a:rPr lang="af-ZA" err="1">
              <a:latin typeface="Trebuchet MS"/>
            </a:rPr>
            <a:t>modifying</a:t>
          </a:r>
          <a:r>
            <a:rPr lang="ru-RU">
              <a:latin typeface="Trebuchet MS"/>
            </a:rPr>
            <a:t> </a:t>
          </a:r>
          <a:r>
            <a:rPr lang="af-ZA" err="1">
              <a:latin typeface="Trebuchet MS"/>
            </a:rPr>
            <a:t>existing</a:t>
          </a:r>
          <a:r>
            <a:rPr lang="ru-RU">
              <a:latin typeface="Trebuchet MS"/>
            </a:rPr>
            <a:t> </a:t>
          </a:r>
          <a:r>
            <a:rPr lang="af-ZA" err="1">
              <a:latin typeface="Trebuchet MS"/>
            </a:rPr>
            <a:t>memes</a:t>
          </a:r>
          <a:endParaRPr lang="ru-RU" err="1">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pt>
    <dgm:pt modelId="{C7A95C52-6CC6-4485-B4B4-1CEE49D2155E}">
      <dgm:prSet phldrT="[Text]"/>
      <dgm:spPr/>
      <dgm:t>
        <a:bodyPr/>
        <a:lstStyle/>
        <a:p>
          <a:r>
            <a:rPr lang="af-ZA">
              <a:latin typeface="Trebuchet MS"/>
            </a:rPr>
            <a:t>4. </a:t>
          </a:r>
          <a:r>
            <a:rPr lang="af-ZA" err="1">
              <a:latin typeface="Trebuchet MS"/>
            </a:rPr>
            <a:t>Need</a:t>
          </a:r>
          <a:r>
            <a:rPr lang="ru-RU">
              <a:latin typeface="Trebuchet MS"/>
            </a:rPr>
            <a:t> </a:t>
          </a:r>
          <a:r>
            <a:rPr lang="af-ZA" err="1">
              <a:latin typeface="Trebuchet MS"/>
            </a:rPr>
            <a:t>to</a:t>
          </a:r>
          <a:r>
            <a:rPr lang="ru-RU">
              <a:latin typeface="Trebuchet MS"/>
            </a:rPr>
            <a:t> </a:t>
          </a:r>
          <a:r>
            <a:rPr lang="ru-RU" err="1">
              <a:latin typeface="Trebuchet MS"/>
            </a:rPr>
            <a:t>get</a:t>
          </a:r>
          <a:r>
            <a:rPr lang="ru-RU">
              <a:latin typeface="Trebuchet MS"/>
            </a:rPr>
            <a:t> </a:t>
          </a:r>
          <a:r>
            <a:rPr lang="af-ZA" err="1">
              <a:latin typeface="Trebuchet MS"/>
            </a:rPr>
            <a:t>income</a:t>
          </a:r>
        </a:p>
      </dgm:t>
    </dgm:pt>
    <dgm:pt modelId="{0A1B0FA7-4AF4-4890-8CF3-55605F719F5C}" type="parTrans" cxnId="{CDA30FED-0CF1-4B39-A23A-C729D621714D}">
      <dgm:prSet/>
      <dgm:spPr/>
    </dgm:pt>
    <dgm:pt modelId="{BBFAC403-114B-4546-B19B-DAD6F472319F}" type="sibTrans" cxnId="{CDA30FED-0CF1-4B39-A23A-C729D621714D}">
      <dgm:prSet/>
      <dgm:spPr/>
    </dgm:pt>
    <dgm:pt modelId="{8A34AC9A-76A6-4F73-86F8-19A1938023D6}" type="pres">
      <dgm:prSet presAssocID="{9902AA1A-DCB9-4441-8631-BC0447AA2EFD}" presName="linear" presStyleCnt="0">
        <dgm:presLayoutVars>
          <dgm:animLvl val="lvl"/>
          <dgm:resizeHandles val="exact"/>
        </dgm:presLayoutVars>
      </dgm:prSet>
      <dgm:spPr/>
    </dgm:pt>
    <dgm:pt modelId="{5ACC5D58-07EB-40FD-8D1F-7526EAE048DC}" type="pres">
      <dgm:prSet presAssocID="{1C099B03-AC24-4BAF-9EF7-8CA19D80ED8D}" presName="parentText" presStyleLbl="node1" presStyleIdx="0" presStyleCnt="4">
        <dgm:presLayoutVars>
          <dgm:chMax val="0"/>
          <dgm:bulletEnabled val="1"/>
        </dgm:presLayoutVars>
      </dgm:prSet>
      <dgm:spPr/>
    </dgm:pt>
    <dgm:pt modelId="{B98D4651-C488-4F71-B20C-905B3DDDA91F}" type="pres">
      <dgm:prSet presAssocID="{4C10E97F-50E7-44FA-9440-688B9C756D78}" presName="spacer" presStyleCnt="0"/>
      <dgm:spPr/>
    </dgm:pt>
    <dgm:pt modelId="{25631376-5228-446A-B14A-7EEBA80B18A3}" type="pres">
      <dgm:prSet presAssocID="{D1AB6D46-A7C8-4496-8BE1-A421ED99EE94}" presName="parentText" presStyleLbl="node1" presStyleIdx="1" presStyleCnt="4">
        <dgm:presLayoutVars>
          <dgm:chMax val="0"/>
          <dgm:bulletEnabled val="1"/>
        </dgm:presLayoutVars>
      </dgm:prSet>
      <dgm:spPr/>
    </dgm:pt>
    <dgm:pt modelId="{8978DFB8-0C71-4387-B1C5-13363B5B2F7A}" type="pres">
      <dgm:prSet presAssocID="{D0377454-23BA-4059-A84A-D40ED744ABA6}" presName="spacer" presStyleCnt="0"/>
      <dgm:spPr/>
    </dgm:pt>
    <dgm:pt modelId="{257FDBE5-7529-491D-9F87-26F07BFF1106}" type="pres">
      <dgm:prSet presAssocID="{8F2D62ED-3CCE-401A-9682-F5DE49911CAE}" presName="parentText" presStyleLbl="node1" presStyleIdx="2" presStyleCnt="4">
        <dgm:presLayoutVars>
          <dgm:chMax val="0"/>
          <dgm:bulletEnabled val="1"/>
        </dgm:presLayoutVars>
      </dgm:prSet>
      <dgm:spPr/>
    </dgm:pt>
    <dgm:pt modelId="{562A41EC-EBC6-4BBF-A5FC-6BC55AB7AF45}" type="pres">
      <dgm:prSet presAssocID="{174469DD-BE64-4AC8-814B-A698947D9135}" presName="spacer" presStyleCnt="0"/>
      <dgm:spPr/>
    </dgm:pt>
    <dgm:pt modelId="{895C3395-7821-4757-A432-442DF6B8368B}" type="pres">
      <dgm:prSet presAssocID="{C7A95C52-6CC6-4485-B4B4-1CEE49D2155E}" presName="parentText" presStyleLbl="node1" presStyleIdx="3" presStyleCnt="4">
        <dgm:presLayoutVars>
          <dgm:chMax val="0"/>
          <dgm:bulletEnabled val="1"/>
        </dgm:presLayoutVars>
      </dgm:prSet>
      <dgm:spPr/>
    </dgm:pt>
  </dgm:ptLst>
  <dgm:cxnLst>
    <dgm:cxn modelId="{59164E3C-2BC4-4DE6-9287-7950D50974BF}" type="presOf" srcId="{1C099B03-AC24-4BAF-9EF7-8CA19D80ED8D}" destId="{5ACC5D58-07EB-40FD-8D1F-7526EAE048DC}" srcOrd="0" destOrd="0" presId="urn:microsoft.com/office/officeart/2005/8/layout/vList2"/>
    <dgm:cxn modelId="{713DEB40-522E-43A7-818D-0A838BC0A1D4}" type="presOf" srcId="{C7A95C52-6CC6-4485-B4B4-1CEE49D2155E}" destId="{895C3395-7821-4757-A432-442DF6B8368B}" srcOrd="0" destOrd="0" presId="urn:microsoft.com/office/officeart/2005/8/layout/vList2"/>
    <dgm:cxn modelId="{488C3663-1A69-4FF3-A99E-1C34BCE06DB3}" srcId="{9902AA1A-DCB9-4441-8631-BC0447AA2EFD}" destId="{1C099B03-AC24-4BAF-9EF7-8CA19D80ED8D}" srcOrd="0" destOrd="0" parTransId="{4C0F78B6-8371-49B4-896D-E4A465566011}" sibTransId="{4C10E97F-50E7-44FA-9440-688B9C756D78}"/>
    <dgm:cxn modelId="{4BC3BF4E-E5E3-4E5C-9359-9C9F83D552FA}" type="presOf" srcId="{8F2D62ED-3CCE-401A-9682-F5DE49911CAE}" destId="{257FDBE5-7529-491D-9F87-26F07BFF1106}" srcOrd="0" destOrd="0" presId="urn:microsoft.com/office/officeart/2005/8/layout/vList2"/>
    <dgm:cxn modelId="{1037C177-08EE-47F1-A58A-FF75C4531666}" srcId="{9902AA1A-DCB9-4441-8631-BC0447AA2EFD}" destId="{8F2D62ED-3CCE-401A-9682-F5DE49911CAE}" srcOrd="2" destOrd="0" parTransId="{13C9F0B9-CC00-46B6-B3FE-46A6CFE6F780}" sibTransId="{174469DD-BE64-4AC8-814B-A698947D9135}"/>
    <dgm:cxn modelId="{7E31FF84-01FC-4B5D-9E60-A04C35B32351}" type="presOf" srcId="{9902AA1A-DCB9-4441-8631-BC0447AA2EFD}" destId="{8A34AC9A-76A6-4F73-86F8-19A1938023D6}" srcOrd="0" destOrd="0" presId="urn:microsoft.com/office/officeart/2005/8/layout/vList2"/>
    <dgm:cxn modelId="{50029FD2-8025-4F1A-9C70-4B840BCC0401}" type="presOf" srcId="{D1AB6D46-A7C8-4496-8BE1-A421ED99EE94}" destId="{25631376-5228-446A-B14A-7EEBA80B18A3}" srcOrd="0" destOrd="0" presId="urn:microsoft.com/office/officeart/2005/8/layout/vList2"/>
    <dgm:cxn modelId="{CDA30FED-0CF1-4B39-A23A-C729D621714D}" srcId="{9902AA1A-DCB9-4441-8631-BC0447AA2EFD}" destId="{C7A95C52-6CC6-4485-B4B4-1CEE49D2155E}" srcOrd="3" destOrd="0" parTransId="{0A1B0FA7-4AF4-4890-8CF3-55605F719F5C}" sibTransId="{BBFAC403-114B-4546-B19B-DAD6F472319F}"/>
    <dgm:cxn modelId="{511DDDFA-4AA4-4609-9727-13DDC101627E}" srcId="{9902AA1A-DCB9-4441-8631-BC0447AA2EFD}" destId="{D1AB6D46-A7C8-4496-8BE1-A421ED99EE94}" srcOrd="1" destOrd="0" parTransId="{9FE7686D-43F8-485D-AF75-F2EAC9082092}" sibTransId="{D0377454-23BA-4059-A84A-D40ED744ABA6}"/>
    <dgm:cxn modelId="{469E52D4-F34E-4FAC-A1A3-2A6F7096BC3B}" type="presParOf" srcId="{8A34AC9A-76A6-4F73-86F8-19A1938023D6}" destId="{5ACC5D58-07EB-40FD-8D1F-7526EAE048DC}" srcOrd="0" destOrd="0" presId="urn:microsoft.com/office/officeart/2005/8/layout/vList2"/>
    <dgm:cxn modelId="{C5BC16DC-5088-4B24-96A4-29C77DFAA13E}" type="presParOf" srcId="{8A34AC9A-76A6-4F73-86F8-19A1938023D6}" destId="{B98D4651-C488-4F71-B20C-905B3DDDA91F}" srcOrd="1" destOrd="0" presId="urn:microsoft.com/office/officeart/2005/8/layout/vList2"/>
    <dgm:cxn modelId="{A5270152-F318-46A7-ACF6-47BDE4FE8B37}" type="presParOf" srcId="{8A34AC9A-76A6-4F73-86F8-19A1938023D6}" destId="{25631376-5228-446A-B14A-7EEBA80B18A3}" srcOrd="2" destOrd="0" presId="urn:microsoft.com/office/officeart/2005/8/layout/vList2"/>
    <dgm:cxn modelId="{59837A1D-AACC-4136-9DB4-D1BCFF796D24}" type="presParOf" srcId="{8A34AC9A-76A6-4F73-86F8-19A1938023D6}" destId="{8978DFB8-0C71-4387-B1C5-13363B5B2F7A}" srcOrd="3" destOrd="0" presId="urn:microsoft.com/office/officeart/2005/8/layout/vList2"/>
    <dgm:cxn modelId="{CD9B3A6A-8BE6-4B3D-94F8-0D73608A60AE}" type="presParOf" srcId="{8A34AC9A-76A6-4F73-86F8-19A1938023D6}" destId="{257FDBE5-7529-491D-9F87-26F07BFF1106}" srcOrd="4" destOrd="0" presId="urn:microsoft.com/office/officeart/2005/8/layout/vList2"/>
    <dgm:cxn modelId="{2F5605BF-542D-47DC-8366-1D2EC9BBAEF0}" type="presParOf" srcId="{8A34AC9A-76A6-4F73-86F8-19A1938023D6}" destId="{562A41EC-EBC6-4BBF-A5FC-6BC55AB7AF45}" srcOrd="5" destOrd="0" presId="urn:microsoft.com/office/officeart/2005/8/layout/vList2"/>
    <dgm:cxn modelId="{8151D822-014A-4874-9834-D40D3F8AF085}" type="presParOf" srcId="{8A34AC9A-76A6-4F73-86F8-19A1938023D6}" destId="{895C3395-7821-4757-A432-442DF6B8368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02AA1A-DCB9-4441-8631-BC0447AA2EFD}"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ru-RU"/>
        </a:p>
      </dgm:t>
    </dgm:pt>
    <dgm:pt modelId="{1C099B03-AC24-4BAF-9EF7-8CA19D80ED8D}">
      <dgm:prSet phldrT="[Text]"/>
      <dgm:spPr/>
      <dgm:t>
        <a:bodyPr/>
        <a:lstStyle/>
        <a:p>
          <a:r>
            <a:rPr lang="ru-RU"/>
            <a:t>1. </a:t>
          </a:r>
          <a:r>
            <a:rPr lang="af-ZA"/>
            <a:t>Access</a:t>
          </a:r>
          <a:r>
            <a:rPr lang="ru-RU"/>
            <a:t> </a:t>
          </a:r>
          <a:r>
            <a:rPr lang="af-ZA" err="1"/>
            <a:t>to</a:t>
          </a:r>
          <a:r>
            <a:rPr lang="ru-RU"/>
            <a:t> </a:t>
          </a:r>
          <a:r>
            <a:rPr lang="af-ZA"/>
            <a:t>a</a:t>
          </a:r>
          <a:r>
            <a:rPr lang="ru-RU"/>
            <a:t> </a:t>
          </a:r>
          <a:r>
            <a:rPr lang="af-ZA" err="1"/>
            <a:t>young</a:t>
          </a:r>
          <a:r>
            <a:rPr lang="ru-RU"/>
            <a:t> </a:t>
          </a:r>
          <a:r>
            <a:rPr lang="af-ZA" err="1"/>
            <a:t>audience</a:t>
          </a:r>
          <a:endParaRPr lang="ru-RU" err="1">
            <a:latin typeface="Trebuchet MS"/>
          </a:endParaRP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r>
            <a:rPr lang="ru-RU">
              <a:latin typeface="Trebuchet MS"/>
            </a:rPr>
            <a:t>2. </a:t>
          </a:r>
          <a:r>
            <a:rPr lang="af-ZA" err="1">
              <a:latin typeface="Trebuchet MS"/>
            </a:rPr>
            <a:t>Audience</a:t>
          </a:r>
          <a:r>
            <a:rPr lang="ru-RU">
              <a:latin typeface="Trebuchet MS"/>
            </a:rPr>
            <a:t> </a:t>
          </a:r>
          <a:r>
            <a:rPr lang="af-ZA" err="1">
              <a:latin typeface="Trebuchet MS"/>
            </a:rPr>
            <a:t>expansion</a:t>
          </a:r>
          <a:endParaRPr lang="ru-RU" err="1">
            <a:latin typeface="Trebuchet MS"/>
          </a:endParaRPr>
        </a:p>
      </dgm:t>
    </dgm:pt>
    <dgm:pt modelId="{9FE7686D-43F8-485D-AF75-F2EAC9082092}" type="parTrans" cxnId="{511DDDFA-4AA4-4609-9727-13DDC101627E}">
      <dgm:prSet/>
      <dgm:spPr/>
    </dgm:pt>
    <dgm:pt modelId="{D0377454-23BA-4059-A84A-D40ED744ABA6}" type="sibTrans" cxnId="{511DDDFA-4AA4-4609-9727-13DDC101627E}">
      <dgm:prSet/>
      <dgm:spPr/>
    </dgm:pt>
    <dgm:pt modelId="{8F2D62ED-3CCE-401A-9682-F5DE49911CAE}">
      <dgm:prSet phldrT="[Text]"/>
      <dgm:spPr/>
      <dgm:t>
        <a:bodyPr/>
        <a:lstStyle/>
        <a:p>
          <a:r>
            <a:rPr lang="ru-RU">
              <a:latin typeface="Trebuchet MS"/>
            </a:rPr>
            <a:t>3. </a:t>
          </a:r>
          <a:r>
            <a:rPr lang="af-ZA" err="1">
              <a:latin typeface="Trebuchet MS"/>
            </a:rPr>
            <a:t>Convenient</a:t>
          </a:r>
          <a:r>
            <a:rPr lang="ru-RU">
              <a:latin typeface="Trebuchet MS"/>
            </a:rPr>
            <a:t>  </a:t>
          </a:r>
          <a:r>
            <a:rPr lang="af-ZA" err="1">
              <a:latin typeface="Trebuchet MS"/>
            </a:rPr>
            <a:t>methods</a:t>
          </a:r>
          <a:r>
            <a:rPr lang="ru-RU">
              <a:latin typeface="Trebuchet MS"/>
            </a:rPr>
            <a:t> </a:t>
          </a:r>
          <a:r>
            <a:rPr lang="af-ZA" err="1">
              <a:latin typeface="Trebuchet MS"/>
            </a:rPr>
            <a:t>for</a:t>
          </a:r>
          <a:r>
            <a:rPr lang="ru-RU">
              <a:latin typeface="Trebuchet MS"/>
            </a:rPr>
            <a:t> </a:t>
          </a:r>
          <a:r>
            <a:rPr lang="af-ZA" err="1">
              <a:latin typeface="Trebuchet MS"/>
            </a:rPr>
            <a:t>advertising</a:t>
          </a:r>
          <a:endParaRPr lang="ru-RU" err="1">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pt>
    <dgm:pt modelId="{CCFCE486-E384-42AC-9091-E91A23CFC321}" type="pres">
      <dgm:prSet presAssocID="{9902AA1A-DCB9-4441-8631-BC0447AA2EFD}" presName="linear" presStyleCnt="0">
        <dgm:presLayoutVars>
          <dgm:animLvl val="lvl"/>
          <dgm:resizeHandles val="exact"/>
        </dgm:presLayoutVars>
      </dgm:prSet>
      <dgm:spPr/>
    </dgm:pt>
    <dgm:pt modelId="{8CB9FEF0-C412-4982-9F61-E553C96F4513}" type="pres">
      <dgm:prSet presAssocID="{1C099B03-AC24-4BAF-9EF7-8CA19D80ED8D}" presName="parentText" presStyleLbl="node1" presStyleIdx="0" presStyleCnt="3">
        <dgm:presLayoutVars>
          <dgm:chMax val="0"/>
          <dgm:bulletEnabled val="1"/>
        </dgm:presLayoutVars>
      </dgm:prSet>
      <dgm:spPr/>
    </dgm:pt>
    <dgm:pt modelId="{AC1FC20F-FAC0-4648-A74D-747B8DE36B40}" type="pres">
      <dgm:prSet presAssocID="{4C10E97F-50E7-44FA-9440-688B9C756D78}" presName="spacer" presStyleCnt="0"/>
      <dgm:spPr/>
    </dgm:pt>
    <dgm:pt modelId="{412C3721-F9B6-4F25-A842-DA7359D79DA6}" type="pres">
      <dgm:prSet presAssocID="{D1AB6D46-A7C8-4496-8BE1-A421ED99EE94}" presName="parentText" presStyleLbl="node1" presStyleIdx="1" presStyleCnt="3">
        <dgm:presLayoutVars>
          <dgm:chMax val="0"/>
          <dgm:bulletEnabled val="1"/>
        </dgm:presLayoutVars>
      </dgm:prSet>
      <dgm:spPr/>
    </dgm:pt>
    <dgm:pt modelId="{D0257F19-3CA6-48E1-B370-8865E83DF61E}" type="pres">
      <dgm:prSet presAssocID="{D0377454-23BA-4059-A84A-D40ED744ABA6}" presName="spacer" presStyleCnt="0"/>
      <dgm:spPr/>
    </dgm:pt>
    <dgm:pt modelId="{674BFC65-3ADA-40B2-B04A-01E890A188AA}" type="pres">
      <dgm:prSet presAssocID="{8F2D62ED-3CCE-401A-9682-F5DE49911CAE}" presName="parentText" presStyleLbl="node1" presStyleIdx="2" presStyleCnt="3">
        <dgm:presLayoutVars>
          <dgm:chMax val="0"/>
          <dgm:bulletEnabled val="1"/>
        </dgm:presLayoutVars>
      </dgm:prSet>
      <dgm:spPr/>
    </dgm:pt>
  </dgm:ptLst>
  <dgm:cxnLst>
    <dgm:cxn modelId="{49FC9700-F9DF-4854-87A4-B781A30D49CA}" type="presOf" srcId="{8F2D62ED-3CCE-401A-9682-F5DE49911CAE}" destId="{674BFC65-3ADA-40B2-B04A-01E890A188AA}" srcOrd="0" destOrd="0" presId="urn:microsoft.com/office/officeart/2005/8/layout/vList2"/>
    <dgm:cxn modelId="{488C3663-1A69-4FF3-A99E-1C34BCE06DB3}" srcId="{9902AA1A-DCB9-4441-8631-BC0447AA2EFD}" destId="{1C099B03-AC24-4BAF-9EF7-8CA19D80ED8D}" srcOrd="0" destOrd="0" parTransId="{4C0F78B6-8371-49B4-896D-E4A465566011}" sibTransId="{4C10E97F-50E7-44FA-9440-688B9C756D78}"/>
    <dgm:cxn modelId="{9F85CE74-79FF-42C1-8256-1BF46B032172}" type="presOf" srcId="{1C099B03-AC24-4BAF-9EF7-8CA19D80ED8D}" destId="{8CB9FEF0-C412-4982-9F61-E553C96F4513}" srcOrd="0" destOrd="0" presId="urn:microsoft.com/office/officeart/2005/8/layout/vList2"/>
    <dgm:cxn modelId="{B4631257-C577-4859-80EA-FD34E5D6BDC8}" type="presOf" srcId="{9902AA1A-DCB9-4441-8631-BC0447AA2EFD}" destId="{CCFCE486-E384-42AC-9091-E91A23CFC321}" srcOrd="0" destOrd="0" presId="urn:microsoft.com/office/officeart/2005/8/layout/vList2"/>
    <dgm:cxn modelId="{1037C177-08EE-47F1-A58A-FF75C4531666}" srcId="{9902AA1A-DCB9-4441-8631-BC0447AA2EFD}" destId="{8F2D62ED-3CCE-401A-9682-F5DE49911CAE}" srcOrd="2" destOrd="0" parTransId="{13C9F0B9-CC00-46B6-B3FE-46A6CFE6F780}" sibTransId="{174469DD-BE64-4AC8-814B-A698947D9135}"/>
    <dgm:cxn modelId="{605DEDB5-B482-4DF0-9AAD-FC30B063B11D}" type="presOf" srcId="{D1AB6D46-A7C8-4496-8BE1-A421ED99EE94}" destId="{412C3721-F9B6-4F25-A842-DA7359D79DA6}" srcOrd="0" destOrd="0" presId="urn:microsoft.com/office/officeart/2005/8/layout/vList2"/>
    <dgm:cxn modelId="{511DDDFA-4AA4-4609-9727-13DDC101627E}" srcId="{9902AA1A-DCB9-4441-8631-BC0447AA2EFD}" destId="{D1AB6D46-A7C8-4496-8BE1-A421ED99EE94}" srcOrd="1" destOrd="0" parTransId="{9FE7686D-43F8-485D-AF75-F2EAC9082092}" sibTransId="{D0377454-23BA-4059-A84A-D40ED744ABA6}"/>
    <dgm:cxn modelId="{1BADF9E8-5FD1-4861-B2BE-CA3B2DBEEB2A}" type="presParOf" srcId="{CCFCE486-E384-42AC-9091-E91A23CFC321}" destId="{8CB9FEF0-C412-4982-9F61-E553C96F4513}" srcOrd="0" destOrd="0" presId="urn:microsoft.com/office/officeart/2005/8/layout/vList2"/>
    <dgm:cxn modelId="{31104E25-3C3F-4426-8302-CD914C48DA34}" type="presParOf" srcId="{CCFCE486-E384-42AC-9091-E91A23CFC321}" destId="{AC1FC20F-FAC0-4648-A74D-747B8DE36B40}" srcOrd="1" destOrd="0" presId="urn:microsoft.com/office/officeart/2005/8/layout/vList2"/>
    <dgm:cxn modelId="{7886F262-1182-4E91-BEE5-54B6DCD2288A}" type="presParOf" srcId="{CCFCE486-E384-42AC-9091-E91A23CFC321}" destId="{412C3721-F9B6-4F25-A842-DA7359D79DA6}" srcOrd="2" destOrd="0" presId="urn:microsoft.com/office/officeart/2005/8/layout/vList2"/>
    <dgm:cxn modelId="{9087E085-7EC3-4BE2-9E9E-BCCAD41D0F15}" type="presParOf" srcId="{CCFCE486-E384-42AC-9091-E91A23CFC321}" destId="{D0257F19-3CA6-48E1-B370-8865E83DF61E}" srcOrd="3" destOrd="0" presId="urn:microsoft.com/office/officeart/2005/8/layout/vList2"/>
    <dgm:cxn modelId="{5277E26D-9182-4E90-BA1D-1B46910754EF}" type="presParOf" srcId="{CCFCE486-E384-42AC-9091-E91A23CFC321}" destId="{674BFC65-3ADA-40B2-B04A-01E890A188A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02AA1A-DCB9-4441-8631-BC0447AA2EFD}"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ru-RU"/>
        </a:p>
      </dgm:t>
    </dgm:pt>
    <dgm:pt modelId="{1C099B03-AC24-4BAF-9EF7-8CA19D80ED8D}">
      <dgm:prSet phldrT="[Text]"/>
      <dgm:spPr/>
      <dgm:t>
        <a:bodyPr/>
        <a:lstStyle/>
        <a:p>
          <a:r>
            <a:rPr lang="ru-RU"/>
            <a:t>1. When </a:t>
          </a:r>
          <a:r>
            <a:rPr lang="ru-RU" err="1"/>
            <a:t>analyzing</a:t>
          </a:r>
          <a:r>
            <a:rPr lang="ru-RU"/>
            <a:t> </a:t>
          </a:r>
          <a:r>
            <a:rPr lang="ru-RU" err="1"/>
            <a:t>broad</a:t>
          </a:r>
          <a:r>
            <a:rPr lang="ru-RU"/>
            <a:t> </a:t>
          </a:r>
          <a:r>
            <a:rPr lang="ru-RU" err="1"/>
            <a:t>causes</a:t>
          </a:r>
          <a:r>
            <a:rPr lang="ru-RU"/>
            <a:t> </a:t>
          </a:r>
          <a:r>
            <a:rPr lang="ru-RU" err="1"/>
            <a:t>by</a:t>
          </a:r>
          <a:r>
            <a:rPr lang="ru-RU"/>
            <a:t> </a:t>
          </a:r>
          <a:r>
            <a:rPr lang="ru-RU" err="1"/>
            <a:t>looking</a:t>
          </a:r>
          <a:r>
            <a:rPr lang="ru-RU"/>
            <a:t> </a:t>
          </a:r>
          <a:r>
            <a:rPr lang="ru-RU" err="1"/>
            <a:t>at</a:t>
          </a:r>
          <a:r>
            <a:rPr lang="ru-RU"/>
            <a:t> </a:t>
          </a:r>
          <a:r>
            <a:rPr lang="ru-RU" err="1"/>
            <a:t>their</a:t>
          </a:r>
          <a:r>
            <a:rPr lang="ru-RU"/>
            <a:t> </a:t>
          </a:r>
          <a:r>
            <a:rPr lang="ru-RU" err="1"/>
            <a:t>specific</a:t>
          </a:r>
          <a:r>
            <a:rPr lang="ru-RU"/>
            <a:t> </a:t>
          </a:r>
          <a:r>
            <a:rPr lang="ru-RU" err="1"/>
            <a:t>components</a:t>
          </a:r>
          <a:r>
            <a:rPr lang="ru-RU"/>
            <a:t>.</a:t>
          </a:r>
          <a:endParaRPr lang="ru-RU">
            <a:latin typeface="Trebuchet MS"/>
          </a:endParaRP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r>
            <a:rPr lang="ru-RU">
              <a:latin typeface="Trebuchet MS"/>
            </a:rPr>
            <a:t>2. When </a:t>
          </a:r>
          <a:r>
            <a:rPr lang="ru-RU" err="1">
              <a:latin typeface="Trebuchet MS"/>
            </a:rPr>
            <a:t>there</a:t>
          </a:r>
          <a:r>
            <a:rPr lang="ru-RU">
              <a:latin typeface="Trebuchet MS"/>
            </a:rPr>
            <a:t> </a:t>
          </a:r>
          <a:r>
            <a:rPr lang="ru-RU" err="1">
              <a:latin typeface="Trebuchet MS"/>
            </a:rPr>
            <a:t>are</a:t>
          </a:r>
          <a:r>
            <a:rPr lang="ru-RU">
              <a:latin typeface="Trebuchet MS"/>
            </a:rPr>
            <a:t> </a:t>
          </a:r>
          <a:r>
            <a:rPr lang="ru-RU" err="1">
              <a:latin typeface="Trebuchet MS"/>
            </a:rPr>
            <a:t>many</a:t>
          </a:r>
          <a:r>
            <a:rPr lang="ru-RU">
              <a:latin typeface="Trebuchet MS"/>
            </a:rPr>
            <a:t> </a:t>
          </a:r>
          <a:r>
            <a:rPr lang="ru-RU" err="1">
              <a:latin typeface="Trebuchet MS"/>
            </a:rPr>
            <a:t>problems</a:t>
          </a:r>
          <a:r>
            <a:rPr lang="ru-RU">
              <a:latin typeface="Trebuchet MS"/>
            </a:rPr>
            <a:t> </a:t>
          </a:r>
          <a:r>
            <a:rPr lang="ru-RU" err="1">
              <a:latin typeface="Trebuchet MS"/>
            </a:rPr>
            <a:t>or</a:t>
          </a:r>
          <a:r>
            <a:rPr lang="ru-RU">
              <a:latin typeface="Trebuchet MS"/>
            </a:rPr>
            <a:t> </a:t>
          </a:r>
          <a:r>
            <a:rPr lang="ru-RU" err="1">
              <a:latin typeface="Trebuchet MS"/>
            </a:rPr>
            <a:t>causes</a:t>
          </a:r>
          <a:r>
            <a:rPr lang="ru-RU">
              <a:latin typeface="Trebuchet MS"/>
            </a:rPr>
            <a:t> </a:t>
          </a:r>
          <a:r>
            <a:rPr lang="ru-RU" err="1">
              <a:latin typeface="Trebuchet MS"/>
            </a:rPr>
            <a:t>and</a:t>
          </a:r>
          <a:r>
            <a:rPr lang="ru-RU">
              <a:latin typeface="Trebuchet MS"/>
            </a:rPr>
            <a:t> </a:t>
          </a:r>
          <a:r>
            <a:rPr lang="ru-RU" err="1">
              <a:latin typeface="Trebuchet MS"/>
            </a:rPr>
            <a:t>you</a:t>
          </a:r>
          <a:r>
            <a:rPr lang="ru-RU">
              <a:latin typeface="Trebuchet MS"/>
            </a:rPr>
            <a:t> </a:t>
          </a:r>
          <a:r>
            <a:rPr lang="ru-RU" err="1">
              <a:latin typeface="Trebuchet MS"/>
            </a:rPr>
            <a:t>want</a:t>
          </a:r>
          <a:r>
            <a:rPr lang="ru-RU">
              <a:latin typeface="Trebuchet MS"/>
            </a:rPr>
            <a:t> </a:t>
          </a:r>
          <a:r>
            <a:rPr lang="ru-RU" err="1">
              <a:latin typeface="Trebuchet MS"/>
            </a:rPr>
            <a:t>to</a:t>
          </a:r>
          <a:r>
            <a:rPr lang="ru-RU">
              <a:latin typeface="Trebuchet MS"/>
            </a:rPr>
            <a:t> </a:t>
          </a:r>
          <a:r>
            <a:rPr lang="ru-RU" err="1">
              <a:latin typeface="Trebuchet MS"/>
            </a:rPr>
            <a:t>focus</a:t>
          </a:r>
          <a:r>
            <a:rPr lang="ru-RU">
              <a:latin typeface="Trebuchet MS"/>
            </a:rPr>
            <a:t> </a:t>
          </a:r>
          <a:r>
            <a:rPr lang="ru-RU" err="1">
              <a:latin typeface="Trebuchet MS"/>
            </a:rPr>
            <a:t>on</a:t>
          </a:r>
          <a:r>
            <a:rPr lang="ru-RU">
              <a:latin typeface="Trebuchet MS"/>
            </a:rPr>
            <a:t> </a:t>
          </a:r>
          <a:r>
            <a:rPr lang="ru-RU" err="1">
              <a:latin typeface="Trebuchet MS"/>
            </a:rPr>
            <a:t>the</a:t>
          </a:r>
          <a:r>
            <a:rPr lang="ru-RU">
              <a:latin typeface="Trebuchet MS"/>
            </a:rPr>
            <a:t> </a:t>
          </a:r>
          <a:r>
            <a:rPr lang="ru-RU" err="1">
              <a:latin typeface="Trebuchet MS"/>
            </a:rPr>
            <a:t>most</a:t>
          </a:r>
          <a:r>
            <a:rPr lang="ru-RU">
              <a:latin typeface="Trebuchet MS"/>
            </a:rPr>
            <a:t> </a:t>
          </a:r>
          <a:r>
            <a:rPr lang="ru-RU" err="1">
              <a:latin typeface="Trebuchet MS"/>
            </a:rPr>
            <a:t>significant</a:t>
          </a:r>
          <a:r>
            <a:rPr lang="ru-RU">
              <a:latin typeface="Trebuchet MS"/>
            </a:rPr>
            <a:t>.</a:t>
          </a:r>
        </a:p>
      </dgm:t>
    </dgm:pt>
    <dgm:pt modelId="{9FE7686D-43F8-485D-AF75-F2EAC9082092}" type="parTrans" cxnId="{511DDDFA-4AA4-4609-9727-13DDC101627E}">
      <dgm:prSet/>
      <dgm:spPr/>
    </dgm:pt>
    <dgm:pt modelId="{D0377454-23BA-4059-A84A-D40ED744ABA6}" type="sibTrans" cxnId="{511DDDFA-4AA4-4609-9727-13DDC101627E}">
      <dgm:prSet/>
      <dgm:spPr/>
    </dgm:pt>
    <dgm:pt modelId="{8F2D62ED-3CCE-401A-9682-F5DE49911CAE}">
      <dgm:prSet phldrT="[Text]"/>
      <dgm:spPr/>
      <dgm:t>
        <a:bodyPr/>
        <a:lstStyle/>
        <a:p>
          <a:r>
            <a:rPr lang="ru-RU">
              <a:latin typeface="Trebuchet MS"/>
            </a:rPr>
            <a:t>3. </a:t>
          </a:r>
          <a:r>
            <a:rPr lang="af-ZA">
              <a:latin typeface="Trebuchet MS"/>
            </a:rPr>
            <a:t>When</a:t>
          </a:r>
          <a:r>
            <a:rPr lang="ru-RU">
              <a:latin typeface="Trebuchet MS"/>
            </a:rPr>
            <a:t> </a:t>
          </a:r>
          <a:r>
            <a:rPr lang="af-ZA">
              <a:latin typeface="Trebuchet MS"/>
            </a:rPr>
            <a:t>analyzing</a:t>
          </a:r>
          <a:r>
            <a:rPr lang="ru-RU">
              <a:latin typeface="Trebuchet MS"/>
            </a:rPr>
            <a:t> </a:t>
          </a:r>
          <a:r>
            <a:rPr lang="af-ZA">
              <a:latin typeface="Trebuchet MS"/>
            </a:rPr>
            <a:t>data</a:t>
          </a:r>
          <a:r>
            <a:rPr lang="ru-RU">
              <a:latin typeface="Trebuchet MS"/>
            </a:rPr>
            <a:t> </a:t>
          </a:r>
          <a:r>
            <a:rPr lang="af-ZA">
              <a:latin typeface="Trebuchet MS"/>
            </a:rPr>
            <a:t>about</a:t>
          </a:r>
          <a:r>
            <a:rPr lang="ru-RU">
              <a:latin typeface="Trebuchet MS"/>
            </a:rPr>
            <a:t> </a:t>
          </a:r>
          <a:r>
            <a:rPr lang="af-ZA">
              <a:latin typeface="Trebuchet MS"/>
            </a:rPr>
            <a:t>the</a:t>
          </a:r>
          <a:r>
            <a:rPr lang="ru-RU">
              <a:latin typeface="Trebuchet MS"/>
            </a:rPr>
            <a:t> </a:t>
          </a:r>
          <a:r>
            <a:rPr lang="af-ZA">
              <a:latin typeface="Trebuchet MS"/>
            </a:rPr>
            <a:t>frequency</a:t>
          </a:r>
          <a:r>
            <a:rPr lang="ru-RU">
              <a:latin typeface="Trebuchet MS"/>
            </a:rPr>
            <a:t> </a:t>
          </a:r>
          <a:r>
            <a:rPr lang="af-ZA">
              <a:latin typeface="Trebuchet MS"/>
            </a:rPr>
            <a:t>of</a:t>
          </a:r>
          <a:r>
            <a:rPr lang="ru-RU">
              <a:latin typeface="Trebuchet MS"/>
            </a:rPr>
            <a:t> </a:t>
          </a:r>
          <a:r>
            <a:rPr lang="af-ZA">
              <a:latin typeface="Trebuchet MS"/>
            </a:rPr>
            <a:t>problems</a:t>
          </a:r>
          <a:r>
            <a:rPr lang="ru-RU">
              <a:latin typeface="Trebuchet MS"/>
            </a:rPr>
            <a:t> </a:t>
          </a:r>
          <a:r>
            <a:rPr lang="af-ZA">
              <a:latin typeface="Trebuchet MS"/>
            </a:rPr>
            <a:t>or</a:t>
          </a:r>
          <a:r>
            <a:rPr lang="ru-RU">
              <a:latin typeface="Trebuchet MS"/>
            </a:rPr>
            <a:t> </a:t>
          </a:r>
          <a:r>
            <a:rPr lang="af-ZA">
              <a:latin typeface="Trebuchet MS"/>
            </a:rPr>
            <a:t>causes</a:t>
          </a:r>
          <a:r>
            <a:rPr lang="ru-RU">
              <a:latin typeface="Trebuchet MS"/>
            </a:rPr>
            <a:t> </a:t>
          </a:r>
          <a:r>
            <a:rPr lang="af-ZA">
              <a:latin typeface="Trebuchet MS"/>
            </a:rPr>
            <a:t>in</a:t>
          </a:r>
          <a:r>
            <a:rPr lang="ru-RU">
              <a:latin typeface="Trebuchet MS"/>
            </a:rPr>
            <a:t> </a:t>
          </a:r>
          <a:r>
            <a:rPr lang="af-ZA">
              <a:latin typeface="Trebuchet MS"/>
            </a:rPr>
            <a:t>a</a:t>
          </a:r>
          <a:r>
            <a:rPr lang="ru-RU">
              <a:latin typeface="Trebuchet MS"/>
            </a:rPr>
            <a:t> </a:t>
          </a:r>
          <a:r>
            <a:rPr lang="af-ZA">
              <a:latin typeface="Trebuchet MS"/>
            </a:rPr>
            <a:t>process</a:t>
          </a:r>
          <a:endParaRPr lang="ru-RU" err="1">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pt>
    <dgm:pt modelId="{CCFCE486-E384-42AC-9091-E91A23CFC321}" type="pres">
      <dgm:prSet presAssocID="{9902AA1A-DCB9-4441-8631-BC0447AA2EFD}" presName="linear" presStyleCnt="0">
        <dgm:presLayoutVars>
          <dgm:animLvl val="lvl"/>
          <dgm:resizeHandles val="exact"/>
        </dgm:presLayoutVars>
      </dgm:prSet>
      <dgm:spPr/>
    </dgm:pt>
    <dgm:pt modelId="{8CB9FEF0-C412-4982-9F61-E553C96F4513}" type="pres">
      <dgm:prSet presAssocID="{1C099B03-AC24-4BAF-9EF7-8CA19D80ED8D}" presName="parentText" presStyleLbl="node1" presStyleIdx="0" presStyleCnt="3">
        <dgm:presLayoutVars>
          <dgm:chMax val="0"/>
          <dgm:bulletEnabled val="1"/>
        </dgm:presLayoutVars>
      </dgm:prSet>
      <dgm:spPr/>
    </dgm:pt>
    <dgm:pt modelId="{AC1FC20F-FAC0-4648-A74D-747B8DE36B40}" type="pres">
      <dgm:prSet presAssocID="{4C10E97F-50E7-44FA-9440-688B9C756D78}" presName="spacer" presStyleCnt="0"/>
      <dgm:spPr/>
    </dgm:pt>
    <dgm:pt modelId="{412C3721-F9B6-4F25-A842-DA7359D79DA6}" type="pres">
      <dgm:prSet presAssocID="{D1AB6D46-A7C8-4496-8BE1-A421ED99EE94}" presName="parentText" presStyleLbl="node1" presStyleIdx="1" presStyleCnt="3">
        <dgm:presLayoutVars>
          <dgm:chMax val="0"/>
          <dgm:bulletEnabled val="1"/>
        </dgm:presLayoutVars>
      </dgm:prSet>
      <dgm:spPr/>
    </dgm:pt>
    <dgm:pt modelId="{D0257F19-3CA6-48E1-B370-8865E83DF61E}" type="pres">
      <dgm:prSet presAssocID="{D0377454-23BA-4059-A84A-D40ED744ABA6}" presName="spacer" presStyleCnt="0"/>
      <dgm:spPr/>
    </dgm:pt>
    <dgm:pt modelId="{674BFC65-3ADA-40B2-B04A-01E890A188AA}" type="pres">
      <dgm:prSet presAssocID="{8F2D62ED-3CCE-401A-9682-F5DE49911CAE}" presName="parentText" presStyleLbl="node1" presStyleIdx="2" presStyleCnt="3">
        <dgm:presLayoutVars>
          <dgm:chMax val="0"/>
          <dgm:bulletEnabled val="1"/>
        </dgm:presLayoutVars>
      </dgm:prSet>
      <dgm:spPr/>
    </dgm:pt>
  </dgm:ptLst>
  <dgm:cxnLst>
    <dgm:cxn modelId="{49FC9700-F9DF-4854-87A4-B781A30D49CA}" type="presOf" srcId="{8F2D62ED-3CCE-401A-9682-F5DE49911CAE}" destId="{674BFC65-3ADA-40B2-B04A-01E890A188AA}" srcOrd="0" destOrd="0" presId="urn:microsoft.com/office/officeart/2005/8/layout/vList2"/>
    <dgm:cxn modelId="{488C3663-1A69-4FF3-A99E-1C34BCE06DB3}" srcId="{9902AA1A-DCB9-4441-8631-BC0447AA2EFD}" destId="{1C099B03-AC24-4BAF-9EF7-8CA19D80ED8D}" srcOrd="0" destOrd="0" parTransId="{4C0F78B6-8371-49B4-896D-E4A465566011}" sibTransId="{4C10E97F-50E7-44FA-9440-688B9C756D78}"/>
    <dgm:cxn modelId="{9F85CE74-79FF-42C1-8256-1BF46B032172}" type="presOf" srcId="{1C099B03-AC24-4BAF-9EF7-8CA19D80ED8D}" destId="{8CB9FEF0-C412-4982-9F61-E553C96F4513}" srcOrd="0" destOrd="0" presId="urn:microsoft.com/office/officeart/2005/8/layout/vList2"/>
    <dgm:cxn modelId="{B4631257-C577-4859-80EA-FD34E5D6BDC8}" type="presOf" srcId="{9902AA1A-DCB9-4441-8631-BC0447AA2EFD}" destId="{CCFCE486-E384-42AC-9091-E91A23CFC321}" srcOrd="0" destOrd="0" presId="urn:microsoft.com/office/officeart/2005/8/layout/vList2"/>
    <dgm:cxn modelId="{1037C177-08EE-47F1-A58A-FF75C4531666}" srcId="{9902AA1A-DCB9-4441-8631-BC0447AA2EFD}" destId="{8F2D62ED-3CCE-401A-9682-F5DE49911CAE}" srcOrd="2" destOrd="0" parTransId="{13C9F0B9-CC00-46B6-B3FE-46A6CFE6F780}" sibTransId="{174469DD-BE64-4AC8-814B-A698947D9135}"/>
    <dgm:cxn modelId="{605DEDB5-B482-4DF0-9AAD-FC30B063B11D}" type="presOf" srcId="{D1AB6D46-A7C8-4496-8BE1-A421ED99EE94}" destId="{412C3721-F9B6-4F25-A842-DA7359D79DA6}" srcOrd="0" destOrd="0" presId="urn:microsoft.com/office/officeart/2005/8/layout/vList2"/>
    <dgm:cxn modelId="{511DDDFA-4AA4-4609-9727-13DDC101627E}" srcId="{9902AA1A-DCB9-4441-8631-BC0447AA2EFD}" destId="{D1AB6D46-A7C8-4496-8BE1-A421ED99EE94}" srcOrd="1" destOrd="0" parTransId="{9FE7686D-43F8-485D-AF75-F2EAC9082092}" sibTransId="{D0377454-23BA-4059-A84A-D40ED744ABA6}"/>
    <dgm:cxn modelId="{1BADF9E8-5FD1-4861-B2BE-CA3B2DBEEB2A}" type="presParOf" srcId="{CCFCE486-E384-42AC-9091-E91A23CFC321}" destId="{8CB9FEF0-C412-4982-9F61-E553C96F4513}" srcOrd="0" destOrd="0" presId="urn:microsoft.com/office/officeart/2005/8/layout/vList2"/>
    <dgm:cxn modelId="{31104E25-3C3F-4426-8302-CD914C48DA34}" type="presParOf" srcId="{CCFCE486-E384-42AC-9091-E91A23CFC321}" destId="{AC1FC20F-FAC0-4648-A74D-747B8DE36B40}" srcOrd="1" destOrd="0" presId="urn:microsoft.com/office/officeart/2005/8/layout/vList2"/>
    <dgm:cxn modelId="{7886F262-1182-4E91-BEE5-54B6DCD2288A}" type="presParOf" srcId="{CCFCE486-E384-42AC-9091-E91A23CFC321}" destId="{412C3721-F9B6-4F25-A842-DA7359D79DA6}" srcOrd="2" destOrd="0" presId="urn:microsoft.com/office/officeart/2005/8/layout/vList2"/>
    <dgm:cxn modelId="{9087E085-7EC3-4BE2-9E9E-BCCAD41D0F15}" type="presParOf" srcId="{CCFCE486-E384-42AC-9091-E91A23CFC321}" destId="{D0257F19-3CA6-48E1-B370-8865E83DF61E}" srcOrd="3" destOrd="0" presId="urn:microsoft.com/office/officeart/2005/8/layout/vList2"/>
    <dgm:cxn modelId="{5277E26D-9182-4E90-BA1D-1B46910754EF}" type="presParOf" srcId="{CCFCE486-E384-42AC-9091-E91A23CFC321}" destId="{674BFC65-3ADA-40B2-B04A-01E890A188A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02AA1A-DCB9-4441-8631-BC0447AA2EFD}"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ru-RU"/>
        </a:p>
      </dgm:t>
    </dgm:pt>
    <dgm:pt modelId="{1C099B03-AC24-4BAF-9EF7-8CA19D80ED8D}">
      <dgm:prSet phldrT="[Text]"/>
      <dgm:spPr/>
      <dgm:t>
        <a:bodyPr/>
        <a:lstStyle/>
        <a:p>
          <a:r>
            <a:rPr lang="ru-RU"/>
            <a:t>1. </a:t>
          </a:r>
          <a:r>
            <a:rPr lang="af-ZA" err="1"/>
            <a:t>Technical</a:t>
          </a:r>
          <a:endParaRPr lang="ru-RU" err="1">
            <a:latin typeface="Trebuchet MS"/>
          </a:endParaRP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r>
            <a:rPr lang="ru-RU">
              <a:latin typeface="Trebuchet MS"/>
            </a:rPr>
            <a:t>2. </a:t>
          </a:r>
          <a:r>
            <a:rPr lang="af-ZA" err="1">
              <a:latin typeface="Trebuchet MS"/>
            </a:rPr>
            <a:t>Economical</a:t>
          </a:r>
          <a:endParaRPr lang="ru-RU" err="1">
            <a:latin typeface="Trebuchet MS"/>
          </a:endParaRPr>
        </a:p>
      </dgm:t>
    </dgm:pt>
    <dgm:pt modelId="{9FE7686D-43F8-485D-AF75-F2EAC9082092}" type="parTrans" cxnId="{511DDDFA-4AA4-4609-9727-13DDC101627E}">
      <dgm:prSet/>
      <dgm:spPr/>
    </dgm:pt>
    <dgm:pt modelId="{D0377454-23BA-4059-A84A-D40ED744ABA6}" type="sibTrans" cxnId="{511DDDFA-4AA4-4609-9727-13DDC101627E}">
      <dgm:prSet/>
      <dgm:spPr/>
    </dgm:pt>
    <dgm:pt modelId="{8F2D62ED-3CCE-401A-9682-F5DE49911CAE}">
      <dgm:prSet phldrT="[Text]"/>
      <dgm:spPr/>
      <dgm:t>
        <a:bodyPr/>
        <a:lstStyle/>
        <a:p>
          <a:r>
            <a:rPr lang="ru-RU">
              <a:latin typeface="Trebuchet MS"/>
            </a:rPr>
            <a:t>3. </a:t>
          </a:r>
          <a:r>
            <a:rPr lang="af-ZA" err="1">
              <a:latin typeface="Trebuchet MS"/>
            </a:rPr>
            <a:t>Resources</a:t>
          </a:r>
          <a:endParaRPr lang="ru-RU" err="1">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pt>
    <dgm:pt modelId="{DC1FC900-6D56-4EA4-A8BE-00DF38EC90CB}">
      <dgm:prSet phldrT="[Text]"/>
      <dgm:spPr/>
      <dgm:t>
        <a:bodyPr/>
        <a:lstStyle/>
        <a:p>
          <a:r>
            <a:rPr lang="ru-RU">
              <a:latin typeface="Trebuchet MS"/>
            </a:rPr>
            <a:t>4. </a:t>
          </a:r>
          <a:r>
            <a:rPr lang="af-ZA" err="1">
              <a:latin typeface="Trebuchet MS"/>
            </a:rPr>
            <a:t>Exploitation</a:t>
          </a:r>
          <a:endParaRPr lang="ru-RU" err="1">
            <a:latin typeface="Trebuchet MS"/>
          </a:endParaRPr>
        </a:p>
      </dgm:t>
    </dgm:pt>
    <dgm:pt modelId="{BC853080-77DD-4E19-9A36-10D8DD9ACCDB}" type="parTrans" cxnId="{B623B6DA-A6EB-46BA-861A-28572BC3DD16}">
      <dgm:prSet/>
      <dgm:spPr/>
    </dgm:pt>
    <dgm:pt modelId="{D3329A27-B162-4FC1-AA0C-EE089B7C7339}" type="sibTrans" cxnId="{B623B6DA-A6EB-46BA-861A-28572BC3DD16}">
      <dgm:prSet/>
      <dgm:spPr/>
    </dgm:pt>
    <dgm:pt modelId="{B0514290-77B3-425E-A214-D24C4E8E3C69}">
      <dgm:prSet phldrT="[Text]"/>
      <dgm:spPr/>
      <dgm:t>
        <a:bodyPr/>
        <a:lstStyle/>
        <a:p>
          <a:r>
            <a:rPr lang="ru-RU">
              <a:latin typeface="Trebuchet MS"/>
            </a:rPr>
            <a:t>5. </a:t>
          </a:r>
          <a:r>
            <a:rPr lang="af-ZA" err="1">
              <a:latin typeface="Trebuchet MS"/>
            </a:rPr>
            <a:t>Localization</a:t>
          </a:r>
        </a:p>
      </dgm:t>
    </dgm:pt>
    <dgm:pt modelId="{FA4F61F9-F8E5-43A8-9D07-85FA58D8C9D2}" type="parTrans" cxnId="{809E659E-8585-4DEB-9917-630CA5E827BE}">
      <dgm:prSet/>
      <dgm:spPr/>
    </dgm:pt>
    <dgm:pt modelId="{4F264369-EA03-4BAC-AE68-7A021DE069A3}" type="sibTrans" cxnId="{809E659E-8585-4DEB-9917-630CA5E827BE}">
      <dgm:prSet/>
      <dgm:spPr/>
    </dgm:pt>
    <dgm:pt modelId="{7469C0DC-D1E9-4496-A8EF-FF5C74C2A449}" type="pres">
      <dgm:prSet presAssocID="{9902AA1A-DCB9-4441-8631-BC0447AA2EFD}" presName="diagram" presStyleCnt="0">
        <dgm:presLayoutVars>
          <dgm:dir/>
          <dgm:resizeHandles val="exact"/>
        </dgm:presLayoutVars>
      </dgm:prSet>
      <dgm:spPr/>
    </dgm:pt>
    <dgm:pt modelId="{99896107-96A0-4389-B08E-EE35366F3DDC}" type="pres">
      <dgm:prSet presAssocID="{1C099B03-AC24-4BAF-9EF7-8CA19D80ED8D}" presName="node" presStyleLbl="node1" presStyleIdx="0" presStyleCnt="5">
        <dgm:presLayoutVars>
          <dgm:bulletEnabled val="1"/>
        </dgm:presLayoutVars>
      </dgm:prSet>
      <dgm:spPr/>
    </dgm:pt>
    <dgm:pt modelId="{DC98E0A5-2C4F-4AD5-A4F4-31C9740D2646}" type="pres">
      <dgm:prSet presAssocID="{4C10E97F-50E7-44FA-9440-688B9C756D78}" presName="sibTrans" presStyleCnt="0"/>
      <dgm:spPr/>
    </dgm:pt>
    <dgm:pt modelId="{E0158FB2-1397-4803-BD61-6A0DACF0A534}" type="pres">
      <dgm:prSet presAssocID="{D1AB6D46-A7C8-4496-8BE1-A421ED99EE94}" presName="node" presStyleLbl="node1" presStyleIdx="1" presStyleCnt="5">
        <dgm:presLayoutVars>
          <dgm:bulletEnabled val="1"/>
        </dgm:presLayoutVars>
      </dgm:prSet>
      <dgm:spPr/>
    </dgm:pt>
    <dgm:pt modelId="{549BF82C-28FE-4FE0-A6C0-098B102C31C3}" type="pres">
      <dgm:prSet presAssocID="{D0377454-23BA-4059-A84A-D40ED744ABA6}" presName="sibTrans" presStyleCnt="0"/>
      <dgm:spPr/>
    </dgm:pt>
    <dgm:pt modelId="{36BFFB71-34DE-443E-A25E-E4B965828C52}" type="pres">
      <dgm:prSet presAssocID="{8F2D62ED-3CCE-401A-9682-F5DE49911CAE}" presName="node" presStyleLbl="node1" presStyleIdx="2" presStyleCnt="5">
        <dgm:presLayoutVars>
          <dgm:bulletEnabled val="1"/>
        </dgm:presLayoutVars>
      </dgm:prSet>
      <dgm:spPr/>
    </dgm:pt>
    <dgm:pt modelId="{EC76A0E7-6BB4-4DAC-A665-21477477B0A0}" type="pres">
      <dgm:prSet presAssocID="{174469DD-BE64-4AC8-814B-A698947D9135}" presName="sibTrans" presStyleCnt="0"/>
      <dgm:spPr/>
    </dgm:pt>
    <dgm:pt modelId="{C75B35A4-D2EF-4271-B7AF-A150A382E858}" type="pres">
      <dgm:prSet presAssocID="{DC1FC900-6D56-4EA4-A8BE-00DF38EC90CB}" presName="node" presStyleLbl="node1" presStyleIdx="3" presStyleCnt="5">
        <dgm:presLayoutVars>
          <dgm:bulletEnabled val="1"/>
        </dgm:presLayoutVars>
      </dgm:prSet>
      <dgm:spPr/>
    </dgm:pt>
    <dgm:pt modelId="{DCEDCB30-965B-4D02-B752-A82ABB3FD8EE}" type="pres">
      <dgm:prSet presAssocID="{D3329A27-B162-4FC1-AA0C-EE089B7C7339}" presName="sibTrans" presStyleCnt="0"/>
      <dgm:spPr/>
    </dgm:pt>
    <dgm:pt modelId="{426B491C-4542-4EC3-9807-316B344415CC}" type="pres">
      <dgm:prSet presAssocID="{B0514290-77B3-425E-A214-D24C4E8E3C69}" presName="node" presStyleLbl="node1" presStyleIdx="4" presStyleCnt="5">
        <dgm:presLayoutVars>
          <dgm:bulletEnabled val="1"/>
        </dgm:presLayoutVars>
      </dgm:prSet>
      <dgm:spPr/>
    </dgm:pt>
  </dgm:ptLst>
  <dgm:cxnLst>
    <dgm:cxn modelId="{6186111D-485D-45A9-B858-04836D4E89B1}" type="presOf" srcId="{B0514290-77B3-425E-A214-D24C4E8E3C69}" destId="{426B491C-4542-4EC3-9807-316B344415CC}" srcOrd="0" destOrd="0" presId="urn:microsoft.com/office/officeart/2005/8/layout/default"/>
    <dgm:cxn modelId="{810BC337-2E5E-4EFE-90DF-421D0ACDCA96}" type="presOf" srcId="{9902AA1A-DCB9-4441-8631-BC0447AA2EFD}" destId="{7469C0DC-D1E9-4496-A8EF-FF5C74C2A449}" srcOrd="0" destOrd="0" presId="urn:microsoft.com/office/officeart/2005/8/layout/default"/>
    <dgm:cxn modelId="{C3733A38-BC89-4E69-A5FC-AE5B71EFA3C0}" type="presOf" srcId="{8F2D62ED-3CCE-401A-9682-F5DE49911CAE}" destId="{36BFFB71-34DE-443E-A25E-E4B965828C52}" srcOrd="0" destOrd="0" presId="urn:microsoft.com/office/officeart/2005/8/layout/default"/>
    <dgm:cxn modelId="{488C3663-1A69-4FF3-A99E-1C34BCE06DB3}" srcId="{9902AA1A-DCB9-4441-8631-BC0447AA2EFD}" destId="{1C099B03-AC24-4BAF-9EF7-8CA19D80ED8D}" srcOrd="0" destOrd="0" parTransId="{4C0F78B6-8371-49B4-896D-E4A465566011}" sibTransId="{4C10E97F-50E7-44FA-9440-688B9C756D78}"/>
    <dgm:cxn modelId="{1037C177-08EE-47F1-A58A-FF75C4531666}" srcId="{9902AA1A-DCB9-4441-8631-BC0447AA2EFD}" destId="{8F2D62ED-3CCE-401A-9682-F5DE49911CAE}" srcOrd="2" destOrd="0" parTransId="{13C9F0B9-CC00-46B6-B3FE-46A6CFE6F780}" sibTransId="{174469DD-BE64-4AC8-814B-A698947D9135}"/>
    <dgm:cxn modelId="{BC2A737F-EF62-4757-87DE-682AF63B375C}" type="presOf" srcId="{1C099B03-AC24-4BAF-9EF7-8CA19D80ED8D}" destId="{99896107-96A0-4389-B08E-EE35366F3DDC}" srcOrd="0" destOrd="0" presId="urn:microsoft.com/office/officeart/2005/8/layout/default"/>
    <dgm:cxn modelId="{AA9B4086-BC4D-4FC7-AB16-AF030FC49B7D}" type="presOf" srcId="{DC1FC900-6D56-4EA4-A8BE-00DF38EC90CB}" destId="{C75B35A4-D2EF-4271-B7AF-A150A382E858}" srcOrd="0" destOrd="0" presId="urn:microsoft.com/office/officeart/2005/8/layout/default"/>
    <dgm:cxn modelId="{809E659E-8585-4DEB-9917-630CA5E827BE}" srcId="{9902AA1A-DCB9-4441-8631-BC0447AA2EFD}" destId="{B0514290-77B3-425E-A214-D24C4E8E3C69}" srcOrd="4" destOrd="0" parTransId="{FA4F61F9-F8E5-43A8-9D07-85FA58D8C9D2}" sibTransId="{4F264369-EA03-4BAC-AE68-7A021DE069A3}"/>
    <dgm:cxn modelId="{4ABB2FCD-C013-41BC-B387-F4ED0357A31A}" type="presOf" srcId="{D1AB6D46-A7C8-4496-8BE1-A421ED99EE94}" destId="{E0158FB2-1397-4803-BD61-6A0DACF0A534}" srcOrd="0" destOrd="0" presId="urn:microsoft.com/office/officeart/2005/8/layout/default"/>
    <dgm:cxn modelId="{B623B6DA-A6EB-46BA-861A-28572BC3DD16}" srcId="{9902AA1A-DCB9-4441-8631-BC0447AA2EFD}" destId="{DC1FC900-6D56-4EA4-A8BE-00DF38EC90CB}" srcOrd="3" destOrd="0" parTransId="{BC853080-77DD-4E19-9A36-10D8DD9ACCDB}" sibTransId="{D3329A27-B162-4FC1-AA0C-EE089B7C7339}"/>
    <dgm:cxn modelId="{511DDDFA-4AA4-4609-9727-13DDC101627E}" srcId="{9902AA1A-DCB9-4441-8631-BC0447AA2EFD}" destId="{D1AB6D46-A7C8-4496-8BE1-A421ED99EE94}" srcOrd="1" destOrd="0" parTransId="{9FE7686D-43F8-485D-AF75-F2EAC9082092}" sibTransId="{D0377454-23BA-4059-A84A-D40ED744ABA6}"/>
    <dgm:cxn modelId="{1A2BC0ED-0BC8-4920-82DA-8857B67BB05E}" type="presParOf" srcId="{7469C0DC-D1E9-4496-A8EF-FF5C74C2A449}" destId="{99896107-96A0-4389-B08E-EE35366F3DDC}" srcOrd="0" destOrd="0" presId="urn:microsoft.com/office/officeart/2005/8/layout/default"/>
    <dgm:cxn modelId="{57D7FC62-14DE-496C-A57F-DAC3547E0817}" type="presParOf" srcId="{7469C0DC-D1E9-4496-A8EF-FF5C74C2A449}" destId="{DC98E0A5-2C4F-4AD5-A4F4-31C9740D2646}" srcOrd="1" destOrd="0" presId="urn:microsoft.com/office/officeart/2005/8/layout/default"/>
    <dgm:cxn modelId="{0B467433-B257-4717-9B03-9E9B047A7654}" type="presParOf" srcId="{7469C0DC-D1E9-4496-A8EF-FF5C74C2A449}" destId="{E0158FB2-1397-4803-BD61-6A0DACF0A534}" srcOrd="2" destOrd="0" presId="urn:microsoft.com/office/officeart/2005/8/layout/default"/>
    <dgm:cxn modelId="{022EDC35-1196-4022-AEEE-E28473275E4A}" type="presParOf" srcId="{7469C0DC-D1E9-4496-A8EF-FF5C74C2A449}" destId="{549BF82C-28FE-4FE0-A6C0-098B102C31C3}" srcOrd="3" destOrd="0" presId="urn:microsoft.com/office/officeart/2005/8/layout/default"/>
    <dgm:cxn modelId="{2818AFA2-D767-4BA5-B263-EF83F2932E10}" type="presParOf" srcId="{7469C0DC-D1E9-4496-A8EF-FF5C74C2A449}" destId="{36BFFB71-34DE-443E-A25E-E4B965828C52}" srcOrd="4" destOrd="0" presId="urn:microsoft.com/office/officeart/2005/8/layout/default"/>
    <dgm:cxn modelId="{408C9B78-9534-4DC7-87BC-E201422FA533}" type="presParOf" srcId="{7469C0DC-D1E9-4496-A8EF-FF5C74C2A449}" destId="{EC76A0E7-6BB4-4DAC-A665-21477477B0A0}" srcOrd="5" destOrd="0" presId="urn:microsoft.com/office/officeart/2005/8/layout/default"/>
    <dgm:cxn modelId="{A2B7674E-0A49-40E5-8848-3D3B0BA7AF71}" type="presParOf" srcId="{7469C0DC-D1E9-4496-A8EF-FF5C74C2A449}" destId="{C75B35A4-D2EF-4271-B7AF-A150A382E858}" srcOrd="6" destOrd="0" presId="urn:microsoft.com/office/officeart/2005/8/layout/default"/>
    <dgm:cxn modelId="{B04924FB-EC1B-42DF-8119-7E4FAA3E240E}" type="presParOf" srcId="{7469C0DC-D1E9-4496-A8EF-FF5C74C2A449}" destId="{DCEDCB30-965B-4D02-B752-A82ABB3FD8EE}" srcOrd="7" destOrd="0" presId="urn:microsoft.com/office/officeart/2005/8/layout/default"/>
    <dgm:cxn modelId="{EC266161-5EB3-4A97-98E9-6E3F3FFECA0D}" type="presParOf" srcId="{7469C0DC-D1E9-4496-A8EF-FF5C74C2A449}" destId="{426B491C-4542-4EC3-9807-316B344415CC}"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02AA1A-DCB9-4441-8631-BC0447AA2EFD}"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ru-RU"/>
        </a:p>
      </dgm:t>
    </dgm:pt>
    <dgm:pt modelId="{1C099B03-AC24-4BAF-9EF7-8CA19D80ED8D}">
      <dgm:prSet phldrT="[Text]"/>
      <dgm:spPr/>
      <dgm:t>
        <a:bodyPr/>
        <a:lstStyle/>
        <a:p>
          <a:pPr rtl="0"/>
          <a:r>
            <a:rPr lang="af-ZA"/>
            <a:t>1</a:t>
          </a:r>
          <a:r>
            <a:rPr lang="af-ZA">
              <a:latin typeface="Trebuchet MS" panose="020B0603020202020204"/>
            </a:rPr>
            <a:t>) </a:t>
          </a:r>
          <a:r>
            <a:rPr lang="af-ZA" err="1">
              <a:latin typeface="Trebuchet MS" panose="020B0603020202020204"/>
            </a:rPr>
            <a:t>Starting</a:t>
          </a:r>
          <a:r>
            <a:rPr lang="af-ZA">
              <a:latin typeface="Trebuchet MS" panose="020B0603020202020204"/>
            </a:rPr>
            <a:t> </a:t>
          </a:r>
          <a:r>
            <a:rPr lang="af-ZA" err="1">
              <a:latin typeface="Trebuchet MS" panose="020B0603020202020204"/>
            </a:rPr>
            <a:t>capital</a:t>
          </a: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pPr rtl="0"/>
          <a:r>
            <a:rPr lang="ru-RU">
              <a:latin typeface="Trebuchet MS"/>
            </a:rPr>
            <a:t>2) </a:t>
          </a:r>
          <a:r>
            <a:rPr lang="ru-RU" err="1">
              <a:latin typeface="Trebuchet MS"/>
            </a:rPr>
            <a:t>Investments</a:t>
          </a:r>
        </a:p>
      </dgm:t>
    </dgm:pt>
    <dgm:pt modelId="{9FE7686D-43F8-485D-AF75-F2EAC9082092}" type="parTrans" cxnId="{511DDDFA-4AA4-4609-9727-13DDC101627E}">
      <dgm:prSet/>
      <dgm:spPr/>
    </dgm:pt>
    <dgm:pt modelId="{D0377454-23BA-4059-A84A-D40ED744ABA6}" type="sibTrans" cxnId="{511DDDFA-4AA4-4609-9727-13DDC101627E}">
      <dgm:prSet/>
      <dgm:spPr/>
      <dgm:t>
        <a:bodyPr/>
        <a:lstStyle/>
        <a:p>
          <a:endParaRPr lang="en-US"/>
        </a:p>
      </dgm:t>
    </dgm:pt>
    <dgm:pt modelId="{8F2D62ED-3CCE-401A-9682-F5DE49911CAE}">
      <dgm:prSet phldrT="[Text]"/>
      <dgm:spPr/>
      <dgm:t>
        <a:bodyPr/>
        <a:lstStyle/>
        <a:p>
          <a:pPr rtl="0"/>
          <a:r>
            <a:rPr lang="af-ZA">
              <a:latin typeface="Trebuchet MS"/>
            </a:rPr>
            <a:t>3) </a:t>
          </a:r>
          <a:r>
            <a:rPr lang="af-ZA" err="1">
              <a:latin typeface="Trebuchet MS"/>
            </a:rPr>
            <a:t>Crowdfunding</a:t>
          </a:r>
          <a:endParaRPr lang="ru-RU" err="1">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t>
        <a:bodyPr/>
        <a:lstStyle/>
        <a:p>
          <a:endParaRPr lang="en-US"/>
        </a:p>
      </dgm:t>
    </dgm:pt>
    <dgm:pt modelId="{C7A95C52-6CC6-4485-B4B4-1CEE49D2155E}">
      <dgm:prSet phldrT="[Text]"/>
      <dgm:spPr/>
      <dgm:t>
        <a:bodyPr/>
        <a:lstStyle/>
        <a:p>
          <a:pPr rtl="0"/>
          <a:r>
            <a:rPr lang="af-ZA">
              <a:latin typeface="Trebuchet MS"/>
            </a:rPr>
            <a:t>4) </a:t>
          </a:r>
          <a:r>
            <a:rPr lang="af-ZA" err="1">
              <a:latin typeface="Trebuchet MS"/>
            </a:rPr>
            <a:t>Percentage</a:t>
          </a:r>
          <a:r>
            <a:rPr lang="af-ZA">
              <a:latin typeface="Trebuchet MS"/>
            </a:rPr>
            <a:t> of </a:t>
          </a:r>
          <a:r>
            <a:rPr lang="af-ZA" err="1">
              <a:latin typeface="Trebuchet MS"/>
            </a:rPr>
            <a:t>paid</a:t>
          </a:r>
          <a:r>
            <a:rPr lang="af-ZA">
              <a:latin typeface="Trebuchet MS"/>
            </a:rPr>
            <a:t> </a:t>
          </a:r>
          <a:r>
            <a:rPr lang="af-ZA" err="1">
              <a:latin typeface="Trebuchet MS"/>
            </a:rPr>
            <a:t>subscription</a:t>
          </a:r>
          <a:r>
            <a:rPr lang="af-ZA">
              <a:latin typeface="Trebuchet MS"/>
            </a:rPr>
            <a:t>.</a:t>
          </a:r>
        </a:p>
      </dgm:t>
    </dgm:pt>
    <dgm:pt modelId="{0A1B0FA7-4AF4-4890-8CF3-55605F719F5C}" type="parTrans" cxnId="{CDA30FED-0CF1-4B39-A23A-C729D621714D}">
      <dgm:prSet/>
      <dgm:spPr/>
    </dgm:pt>
    <dgm:pt modelId="{BBFAC403-114B-4546-B19B-DAD6F472319F}" type="sibTrans" cxnId="{CDA30FED-0CF1-4B39-A23A-C729D621714D}">
      <dgm:prSet/>
      <dgm:spPr/>
      <dgm:t>
        <a:bodyPr/>
        <a:lstStyle/>
        <a:p>
          <a:endParaRPr lang="en-US"/>
        </a:p>
      </dgm:t>
    </dgm:pt>
    <dgm:pt modelId="{63277F23-A2BD-4CCC-BF0C-A95EE4F9AE34}" type="pres">
      <dgm:prSet presAssocID="{9902AA1A-DCB9-4441-8631-BC0447AA2EFD}" presName="vert0" presStyleCnt="0">
        <dgm:presLayoutVars>
          <dgm:dir/>
          <dgm:animOne val="branch"/>
          <dgm:animLvl val="lvl"/>
        </dgm:presLayoutVars>
      </dgm:prSet>
      <dgm:spPr/>
    </dgm:pt>
    <dgm:pt modelId="{62EAB42C-3475-4DFD-9373-A03D7B0FF082}" type="pres">
      <dgm:prSet presAssocID="{1C099B03-AC24-4BAF-9EF7-8CA19D80ED8D}" presName="thickLine" presStyleLbl="alignNode1" presStyleIdx="0" presStyleCnt="4"/>
      <dgm:spPr/>
    </dgm:pt>
    <dgm:pt modelId="{4B9005E3-3574-47F0-874F-63684C9C9462}" type="pres">
      <dgm:prSet presAssocID="{1C099B03-AC24-4BAF-9EF7-8CA19D80ED8D}" presName="horz1" presStyleCnt="0"/>
      <dgm:spPr/>
    </dgm:pt>
    <dgm:pt modelId="{737ECA3A-D0EA-4351-8749-BF25BFD3CE90}" type="pres">
      <dgm:prSet presAssocID="{1C099B03-AC24-4BAF-9EF7-8CA19D80ED8D}" presName="tx1" presStyleLbl="revTx" presStyleIdx="0" presStyleCnt="4"/>
      <dgm:spPr/>
    </dgm:pt>
    <dgm:pt modelId="{C7279035-8838-4F52-914D-4DED128FACB5}" type="pres">
      <dgm:prSet presAssocID="{1C099B03-AC24-4BAF-9EF7-8CA19D80ED8D}" presName="vert1" presStyleCnt="0"/>
      <dgm:spPr/>
    </dgm:pt>
    <dgm:pt modelId="{C072A065-7DDE-4B49-A17F-B023BBBE7338}" type="pres">
      <dgm:prSet presAssocID="{D1AB6D46-A7C8-4496-8BE1-A421ED99EE94}" presName="thickLine" presStyleLbl="alignNode1" presStyleIdx="1" presStyleCnt="4"/>
      <dgm:spPr/>
    </dgm:pt>
    <dgm:pt modelId="{3D2D3689-914F-428D-B2DA-9A926493C3E7}" type="pres">
      <dgm:prSet presAssocID="{D1AB6D46-A7C8-4496-8BE1-A421ED99EE94}" presName="horz1" presStyleCnt="0"/>
      <dgm:spPr/>
    </dgm:pt>
    <dgm:pt modelId="{A8548225-E092-438F-9AED-DD75E880014E}" type="pres">
      <dgm:prSet presAssocID="{D1AB6D46-A7C8-4496-8BE1-A421ED99EE94}" presName="tx1" presStyleLbl="revTx" presStyleIdx="1" presStyleCnt="4"/>
      <dgm:spPr/>
    </dgm:pt>
    <dgm:pt modelId="{2AFCBE0C-1D16-4411-A50A-10099C6005D5}" type="pres">
      <dgm:prSet presAssocID="{D1AB6D46-A7C8-4496-8BE1-A421ED99EE94}" presName="vert1" presStyleCnt="0"/>
      <dgm:spPr/>
    </dgm:pt>
    <dgm:pt modelId="{551FDA7F-59C2-4780-A62B-6C8F877D2F3E}" type="pres">
      <dgm:prSet presAssocID="{8F2D62ED-3CCE-401A-9682-F5DE49911CAE}" presName="thickLine" presStyleLbl="alignNode1" presStyleIdx="2" presStyleCnt="4"/>
      <dgm:spPr/>
    </dgm:pt>
    <dgm:pt modelId="{D34880D1-3FF0-43AC-B8D6-94172E92164D}" type="pres">
      <dgm:prSet presAssocID="{8F2D62ED-3CCE-401A-9682-F5DE49911CAE}" presName="horz1" presStyleCnt="0"/>
      <dgm:spPr/>
    </dgm:pt>
    <dgm:pt modelId="{569BE620-97F8-4869-AC67-985BCAA0CA96}" type="pres">
      <dgm:prSet presAssocID="{8F2D62ED-3CCE-401A-9682-F5DE49911CAE}" presName="tx1" presStyleLbl="revTx" presStyleIdx="2" presStyleCnt="4"/>
      <dgm:spPr/>
    </dgm:pt>
    <dgm:pt modelId="{5C0F81E7-C973-483F-BFDC-A8DE33C20485}" type="pres">
      <dgm:prSet presAssocID="{8F2D62ED-3CCE-401A-9682-F5DE49911CAE}" presName="vert1" presStyleCnt="0"/>
      <dgm:spPr/>
    </dgm:pt>
    <dgm:pt modelId="{83918088-94D7-4739-ADDF-30E6B6385BFC}" type="pres">
      <dgm:prSet presAssocID="{C7A95C52-6CC6-4485-B4B4-1CEE49D2155E}" presName="thickLine" presStyleLbl="alignNode1" presStyleIdx="3" presStyleCnt="4"/>
      <dgm:spPr/>
    </dgm:pt>
    <dgm:pt modelId="{7DA6FBF6-6AE3-43E6-BC13-DE22050C5A7E}" type="pres">
      <dgm:prSet presAssocID="{C7A95C52-6CC6-4485-B4B4-1CEE49D2155E}" presName="horz1" presStyleCnt="0"/>
      <dgm:spPr/>
    </dgm:pt>
    <dgm:pt modelId="{92CB2120-B914-40DA-92F0-9A86B1691DB8}" type="pres">
      <dgm:prSet presAssocID="{C7A95C52-6CC6-4485-B4B4-1CEE49D2155E}" presName="tx1" presStyleLbl="revTx" presStyleIdx="3" presStyleCnt="4"/>
      <dgm:spPr/>
    </dgm:pt>
    <dgm:pt modelId="{6840C3ED-D8E6-4F1A-A9A8-7E177C68F469}" type="pres">
      <dgm:prSet presAssocID="{C7A95C52-6CC6-4485-B4B4-1CEE49D2155E}" presName="vert1" presStyleCnt="0"/>
      <dgm:spPr/>
    </dgm:pt>
  </dgm:ptLst>
  <dgm:cxnLst>
    <dgm:cxn modelId="{42C7923B-DB30-4FBD-A86C-F059C15C7A08}" type="presOf" srcId="{D1AB6D46-A7C8-4496-8BE1-A421ED99EE94}" destId="{A8548225-E092-438F-9AED-DD75E880014E}" srcOrd="0" destOrd="0" presId="urn:microsoft.com/office/officeart/2008/layout/LinedList"/>
    <dgm:cxn modelId="{488C3663-1A69-4FF3-A99E-1C34BCE06DB3}" srcId="{9902AA1A-DCB9-4441-8631-BC0447AA2EFD}" destId="{1C099B03-AC24-4BAF-9EF7-8CA19D80ED8D}" srcOrd="0" destOrd="0" parTransId="{4C0F78B6-8371-49B4-896D-E4A465566011}" sibTransId="{4C10E97F-50E7-44FA-9440-688B9C756D78}"/>
    <dgm:cxn modelId="{4FAD556C-F408-4CA2-8A27-0B7E720A57DA}" type="presOf" srcId="{C7A95C52-6CC6-4485-B4B4-1CEE49D2155E}" destId="{92CB2120-B914-40DA-92F0-9A86B1691DB8}" srcOrd="0" destOrd="0" presId="urn:microsoft.com/office/officeart/2008/layout/LinedList"/>
    <dgm:cxn modelId="{17458152-E1E8-4932-8DD6-398101BD91A7}" type="presOf" srcId="{9902AA1A-DCB9-4441-8631-BC0447AA2EFD}" destId="{63277F23-A2BD-4CCC-BF0C-A95EE4F9AE34}" srcOrd="0" destOrd="0" presId="urn:microsoft.com/office/officeart/2008/layout/LinedList"/>
    <dgm:cxn modelId="{1037C177-08EE-47F1-A58A-FF75C4531666}" srcId="{9902AA1A-DCB9-4441-8631-BC0447AA2EFD}" destId="{8F2D62ED-3CCE-401A-9682-F5DE49911CAE}" srcOrd="2" destOrd="0" parTransId="{13C9F0B9-CC00-46B6-B3FE-46A6CFE6F780}" sibTransId="{174469DD-BE64-4AC8-814B-A698947D9135}"/>
    <dgm:cxn modelId="{F0D2D6B2-DD6B-428A-9259-1B1FAC5166AC}" type="presOf" srcId="{1C099B03-AC24-4BAF-9EF7-8CA19D80ED8D}" destId="{737ECA3A-D0EA-4351-8749-BF25BFD3CE90}" srcOrd="0" destOrd="0" presId="urn:microsoft.com/office/officeart/2008/layout/LinedList"/>
    <dgm:cxn modelId="{4C85BDD7-A4D6-4F33-A18C-1FBC1B8155FE}" type="presOf" srcId="{8F2D62ED-3CCE-401A-9682-F5DE49911CAE}" destId="{569BE620-97F8-4869-AC67-985BCAA0CA96}" srcOrd="0" destOrd="0" presId="urn:microsoft.com/office/officeart/2008/layout/LinedList"/>
    <dgm:cxn modelId="{CDA30FED-0CF1-4B39-A23A-C729D621714D}" srcId="{9902AA1A-DCB9-4441-8631-BC0447AA2EFD}" destId="{C7A95C52-6CC6-4485-B4B4-1CEE49D2155E}" srcOrd="3" destOrd="0" parTransId="{0A1B0FA7-4AF4-4890-8CF3-55605F719F5C}" sibTransId="{BBFAC403-114B-4546-B19B-DAD6F472319F}"/>
    <dgm:cxn modelId="{511DDDFA-4AA4-4609-9727-13DDC101627E}" srcId="{9902AA1A-DCB9-4441-8631-BC0447AA2EFD}" destId="{D1AB6D46-A7C8-4496-8BE1-A421ED99EE94}" srcOrd="1" destOrd="0" parTransId="{9FE7686D-43F8-485D-AF75-F2EAC9082092}" sibTransId="{D0377454-23BA-4059-A84A-D40ED744ABA6}"/>
    <dgm:cxn modelId="{6E3D7C76-1E14-4DE3-B1E3-28639BA03F81}" type="presParOf" srcId="{63277F23-A2BD-4CCC-BF0C-A95EE4F9AE34}" destId="{62EAB42C-3475-4DFD-9373-A03D7B0FF082}" srcOrd="0" destOrd="0" presId="urn:microsoft.com/office/officeart/2008/layout/LinedList"/>
    <dgm:cxn modelId="{8AE0BB2E-4904-40C3-AA1E-7CE59771A629}" type="presParOf" srcId="{63277F23-A2BD-4CCC-BF0C-A95EE4F9AE34}" destId="{4B9005E3-3574-47F0-874F-63684C9C9462}" srcOrd="1" destOrd="0" presId="urn:microsoft.com/office/officeart/2008/layout/LinedList"/>
    <dgm:cxn modelId="{13D40383-BE60-492B-AABF-2740CFD2D507}" type="presParOf" srcId="{4B9005E3-3574-47F0-874F-63684C9C9462}" destId="{737ECA3A-D0EA-4351-8749-BF25BFD3CE90}" srcOrd="0" destOrd="0" presId="urn:microsoft.com/office/officeart/2008/layout/LinedList"/>
    <dgm:cxn modelId="{D2A97CEF-918E-4495-B3A0-EB7CADF9AAC6}" type="presParOf" srcId="{4B9005E3-3574-47F0-874F-63684C9C9462}" destId="{C7279035-8838-4F52-914D-4DED128FACB5}" srcOrd="1" destOrd="0" presId="urn:microsoft.com/office/officeart/2008/layout/LinedList"/>
    <dgm:cxn modelId="{04751E72-9A30-4452-856A-C886348D079C}" type="presParOf" srcId="{63277F23-A2BD-4CCC-BF0C-A95EE4F9AE34}" destId="{C072A065-7DDE-4B49-A17F-B023BBBE7338}" srcOrd="2" destOrd="0" presId="urn:microsoft.com/office/officeart/2008/layout/LinedList"/>
    <dgm:cxn modelId="{E21DB3E6-2E44-445C-9871-8C397D78F1EB}" type="presParOf" srcId="{63277F23-A2BD-4CCC-BF0C-A95EE4F9AE34}" destId="{3D2D3689-914F-428D-B2DA-9A926493C3E7}" srcOrd="3" destOrd="0" presId="urn:microsoft.com/office/officeart/2008/layout/LinedList"/>
    <dgm:cxn modelId="{D96CE335-70EE-4D82-9B4D-141EC88022A4}" type="presParOf" srcId="{3D2D3689-914F-428D-B2DA-9A926493C3E7}" destId="{A8548225-E092-438F-9AED-DD75E880014E}" srcOrd="0" destOrd="0" presId="urn:microsoft.com/office/officeart/2008/layout/LinedList"/>
    <dgm:cxn modelId="{51F28D33-99AC-45C0-8236-EF462B86444D}" type="presParOf" srcId="{3D2D3689-914F-428D-B2DA-9A926493C3E7}" destId="{2AFCBE0C-1D16-4411-A50A-10099C6005D5}" srcOrd="1" destOrd="0" presId="urn:microsoft.com/office/officeart/2008/layout/LinedList"/>
    <dgm:cxn modelId="{873DE795-94A4-40AF-AAB7-2EC56EF8F587}" type="presParOf" srcId="{63277F23-A2BD-4CCC-BF0C-A95EE4F9AE34}" destId="{551FDA7F-59C2-4780-A62B-6C8F877D2F3E}" srcOrd="4" destOrd="0" presId="urn:microsoft.com/office/officeart/2008/layout/LinedList"/>
    <dgm:cxn modelId="{ADB57393-03B0-4DC6-9A8A-C4E935B87D8A}" type="presParOf" srcId="{63277F23-A2BD-4CCC-BF0C-A95EE4F9AE34}" destId="{D34880D1-3FF0-43AC-B8D6-94172E92164D}" srcOrd="5" destOrd="0" presId="urn:microsoft.com/office/officeart/2008/layout/LinedList"/>
    <dgm:cxn modelId="{03FBFBD4-2478-4419-B7C8-E667CA487AC3}" type="presParOf" srcId="{D34880D1-3FF0-43AC-B8D6-94172E92164D}" destId="{569BE620-97F8-4869-AC67-985BCAA0CA96}" srcOrd="0" destOrd="0" presId="urn:microsoft.com/office/officeart/2008/layout/LinedList"/>
    <dgm:cxn modelId="{D06CC72B-41F1-49C2-86D8-568E31A66D3F}" type="presParOf" srcId="{D34880D1-3FF0-43AC-B8D6-94172E92164D}" destId="{5C0F81E7-C973-483F-BFDC-A8DE33C20485}" srcOrd="1" destOrd="0" presId="urn:microsoft.com/office/officeart/2008/layout/LinedList"/>
    <dgm:cxn modelId="{1222FFF7-5D88-48F3-9142-CCB905B6CE1A}" type="presParOf" srcId="{63277F23-A2BD-4CCC-BF0C-A95EE4F9AE34}" destId="{83918088-94D7-4739-ADDF-30E6B6385BFC}" srcOrd="6" destOrd="0" presId="urn:microsoft.com/office/officeart/2008/layout/LinedList"/>
    <dgm:cxn modelId="{EC5B879B-99B7-4E7F-921C-EDB621AD608E}" type="presParOf" srcId="{63277F23-A2BD-4CCC-BF0C-A95EE4F9AE34}" destId="{7DA6FBF6-6AE3-43E6-BC13-DE22050C5A7E}" srcOrd="7" destOrd="0" presId="urn:microsoft.com/office/officeart/2008/layout/LinedList"/>
    <dgm:cxn modelId="{990B9416-2533-4777-BFE7-D55CF08D4E38}" type="presParOf" srcId="{7DA6FBF6-6AE3-43E6-BC13-DE22050C5A7E}" destId="{92CB2120-B914-40DA-92F0-9A86B1691DB8}" srcOrd="0" destOrd="0" presId="urn:microsoft.com/office/officeart/2008/layout/LinedList"/>
    <dgm:cxn modelId="{FAB5A708-5A81-4038-B73E-78BF6BB2813A}" type="presParOf" srcId="{7DA6FBF6-6AE3-43E6-BC13-DE22050C5A7E}" destId="{6840C3ED-D8E6-4F1A-A9A8-7E177C68F46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02AA1A-DCB9-4441-8631-BC0447AA2EFD}"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ru-RU"/>
        </a:p>
      </dgm:t>
    </dgm:pt>
    <dgm:pt modelId="{1C099B03-AC24-4BAF-9EF7-8CA19D80ED8D}">
      <dgm:prSet phldrT="[Text]"/>
      <dgm:spPr/>
      <dgm:t>
        <a:bodyPr/>
        <a:lstStyle/>
        <a:p>
          <a:r>
            <a:rPr lang="af-ZA"/>
            <a:t>1) Server </a:t>
          </a:r>
          <a:r>
            <a:rPr lang="af-ZA" err="1"/>
            <a:t>infrastructure</a:t>
          </a:r>
          <a:r>
            <a:rPr lang="ru-RU"/>
            <a:t> </a:t>
          </a:r>
          <a:endParaRPr lang="af-ZA">
            <a:latin typeface="Trebuchet MS"/>
          </a:endParaRPr>
        </a:p>
      </dgm:t>
    </dgm:pt>
    <dgm:pt modelId="{4C0F78B6-8371-49B4-896D-E4A465566011}" type="parTrans" cxnId="{488C3663-1A69-4FF3-A99E-1C34BCE06DB3}">
      <dgm:prSet/>
      <dgm:spPr/>
      <dgm:t>
        <a:bodyPr/>
        <a:lstStyle/>
        <a:p>
          <a:endParaRPr lang="ru-RU"/>
        </a:p>
      </dgm:t>
    </dgm:pt>
    <dgm:pt modelId="{4C10E97F-50E7-44FA-9440-688B9C756D78}" type="sibTrans" cxnId="{488C3663-1A69-4FF3-A99E-1C34BCE06DB3}">
      <dgm:prSet/>
      <dgm:spPr/>
      <dgm:t>
        <a:bodyPr/>
        <a:lstStyle/>
        <a:p>
          <a:endParaRPr lang="ru-RU"/>
        </a:p>
      </dgm:t>
    </dgm:pt>
    <dgm:pt modelId="{D1AB6D46-A7C8-4496-8BE1-A421ED99EE94}">
      <dgm:prSet phldrT="[Text]"/>
      <dgm:spPr/>
      <dgm:t>
        <a:bodyPr/>
        <a:lstStyle/>
        <a:p>
          <a:r>
            <a:rPr lang="af-ZA">
              <a:latin typeface="Trebuchet MS"/>
            </a:rPr>
            <a:t>2) </a:t>
          </a:r>
          <a:r>
            <a:rPr lang="af-ZA" err="1">
              <a:latin typeface="Trebuchet MS"/>
            </a:rPr>
            <a:t>Call</a:t>
          </a:r>
          <a:r>
            <a:rPr lang="af-ZA">
              <a:latin typeface="Trebuchet MS"/>
            </a:rPr>
            <a:t> </a:t>
          </a:r>
          <a:r>
            <a:rPr lang="af-ZA" err="1">
              <a:latin typeface="Trebuchet MS"/>
            </a:rPr>
            <a:t>center</a:t>
          </a:r>
          <a:r>
            <a:rPr lang="af-ZA">
              <a:latin typeface="Trebuchet MS"/>
            </a:rPr>
            <a:t>, </a:t>
          </a:r>
          <a:r>
            <a:rPr lang="af-ZA" err="1">
              <a:latin typeface="Trebuchet MS"/>
            </a:rPr>
            <a:t>Customer</a:t>
          </a:r>
          <a:r>
            <a:rPr lang="af-ZA">
              <a:latin typeface="Trebuchet MS"/>
            </a:rPr>
            <a:t> </a:t>
          </a:r>
          <a:r>
            <a:rPr lang="af-ZA" err="1">
              <a:latin typeface="Trebuchet MS"/>
            </a:rPr>
            <a:t>Service</a:t>
          </a:r>
          <a:r>
            <a:rPr lang="ru-RU">
              <a:latin typeface="Trebuchet MS"/>
            </a:rPr>
            <a:t> </a:t>
          </a:r>
          <a:endParaRPr lang="af-ZA">
            <a:latin typeface="Trebuchet MS"/>
          </a:endParaRPr>
        </a:p>
      </dgm:t>
    </dgm:pt>
    <dgm:pt modelId="{9FE7686D-43F8-485D-AF75-F2EAC9082092}" type="parTrans" cxnId="{511DDDFA-4AA4-4609-9727-13DDC101627E}">
      <dgm:prSet/>
      <dgm:spPr/>
    </dgm:pt>
    <dgm:pt modelId="{D0377454-23BA-4059-A84A-D40ED744ABA6}" type="sibTrans" cxnId="{511DDDFA-4AA4-4609-9727-13DDC101627E}">
      <dgm:prSet/>
      <dgm:spPr/>
    </dgm:pt>
    <dgm:pt modelId="{8F2D62ED-3CCE-401A-9682-F5DE49911CAE}">
      <dgm:prSet phldrT="[Text]"/>
      <dgm:spPr/>
      <dgm:t>
        <a:bodyPr/>
        <a:lstStyle/>
        <a:p>
          <a:r>
            <a:rPr lang="af-ZA">
              <a:latin typeface="Trebuchet MS"/>
            </a:rPr>
            <a:t>3) </a:t>
          </a:r>
          <a:r>
            <a:rPr lang="af-ZA" err="1">
              <a:latin typeface="Trebuchet MS"/>
            </a:rPr>
            <a:t>Team</a:t>
          </a:r>
          <a:r>
            <a:rPr lang="af-ZA">
              <a:latin typeface="Trebuchet MS"/>
            </a:rPr>
            <a:t> of </a:t>
          </a:r>
          <a:r>
            <a:rPr lang="af-ZA" err="1">
              <a:latin typeface="Trebuchet MS"/>
            </a:rPr>
            <a:t>programmers</a:t>
          </a:r>
          <a:r>
            <a:rPr lang="ru-RU">
              <a:latin typeface="Trebuchet MS"/>
            </a:rPr>
            <a:t> </a:t>
          </a:r>
          <a:endParaRPr lang="af-ZA">
            <a:latin typeface="Trebuchet MS"/>
          </a:endParaRPr>
        </a:p>
      </dgm:t>
    </dgm:pt>
    <dgm:pt modelId="{13C9F0B9-CC00-46B6-B3FE-46A6CFE6F780}" type="parTrans" cxnId="{1037C177-08EE-47F1-A58A-FF75C4531666}">
      <dgm:prSet/>
      <dgm:spPr/>
    </dgm:pt>
    <dgm:pt modelId="{174469DD-BE64-4AC8-814B-A698947D9135}" type="sibTrans" cxnId="{1037C177-08EE-47F1-A58A-FF75C4531666}">
      <dgm:prSet/>
      <dgm:spPr/>
    </dgm:pt>
    <dgm:pt modelId="{C7A95C52-6CC6-4485-B4B4-1CEE49D2155E}">
      <dgm:prSet phldrT="[Text]"/>
      <dgm:spPr/>
      <dgm:t>
        <a:bodyPr/>
        <a:lstStyle/>
        <a:p>
          <a:r>
            <a:rPr lang="af-ZA">
              <a:latin typeface="Trebuchet MS"/>
            </a:rPr>
            <a:t>4</a:t>
          </a:r>
          <a:r>
            <a:rPr lang="ru-RU">
              <a:latin typeface="Trebuchet MS"/>
            </a:rPr>
            <a:t>) </a:t>
          </a:r>
          <a:r>
            <a:rPr lang="af-ZA">
              <a:latin typeface="Trebuchet MS"/>
            </a:rPr>
            <a:t>A</a:t>
          </a:r>
          <a:r>
            <a:rPr lang="ru-RU">
              <a:latin typeface="Trebuchet MS"/>
            </a:rPr>
            <a:t> </a:t>
          </a:r>
          <a:r>
            <a:rPr lang="af-ZA" err="1">
              <a:latin typeface="Trebuchet MS"/>
            </a:rPr>
            <a:t>team</a:t>
          </a:r>
          <a:r>
            <a:rPr lang="ru-RU">
              <a:latin typeface="Trebuchet MS"/>
            </a:rPr>
            <a:t> </a:t>
          </a:r>
          <a:r>
            <a:rPr lang="af-ZA">
              <a:latin typeface="Trebuchet MS"/>
            </a:rPr>
            <a:t>of</a:t>
          </a:r>
          <a:r>
            <a:rPr lang="ru-RU">
              <a:latin typeface="Trebuchet MS"/>
            </a:rPr>
            <a:t> </a:t>
          </a:r>
          <a:r>
            <a:rPr lang="af-ZA" err="1">
              <a:latin typeface="Trebuchet MS"/>
            </a:rPr>
            <a:t>lawyers</a:t>
          </a:r>
          <a:endParaRPr lang="ru-RU">
            <a:latin typeface="Trebuchet MS"/>
          </a:endParaRPr>
        </a:p>
      </dgm:t>
    </dgm:pt>
    <dgm:pt modelId="{0A1B0FA7-4AF4-4890-8CF3-55605F719F5C}" type="parTrans" cxnId="{CDA30FED-0CF1-4B39-A23A-C729D621714D}">
      <dgm:prSet/>
      <dgm:spPr/>
    </dgm:pt>
    <dgm:pt modelId="{BBFAC403-114B-4546-B19B-DAD6F472319F}" type="sibTrans" cxnId="{CDA30FED-0CF1-4B39-A23A-C729D621714D}">
      <dgm:prSet/>
      <dgm:spPr/>
    </dgm:pt>
    <dgm:pt modelId="{5D980EBE-2260-4C7F-9D2A-74D7C1DAD2F9}">
      <dgm:prSet phldrT="[Text]"/>
      <dgm:spPr/>
      <dgm:t>
        <a:bodyPr/>
        <a:lstStyle/>
        <a:p>
          <a:r>
            <a:rPr lang="ru-RU">
              <a:latin typeface="Trebuchet MS"/>
            </a:rPr>
            <a:t>5) </a:t>
          </a:r>
          <a:r>
            <a:rPr lang="af-ZA">
              <a:latin typeface="Trebuchet MS"/>
            </a:rPr>
            <a:t>PR</a:t>
          </a:r>
          <a:r>
            <a:rPr lang="ru-RU">
              <a:latin typeface="Trebuchet MS"/>
            </a:rPr>
            <a:t> </a:t>
          </a:r>
          <a:r>
            <a:rPr lang="af-ZA" err="1">
              <a:latin typeface="Trebuchet MS"/>
            </a:rPr>
            <a:t>department</a:t>
          </a:r>
          <a:endParaRPr lang="ru-RU">
            <a:latin typeface="Trebuchet MS"/>
          </a:endParaRPr>
        </a:p>
      </dgm:t>
    </dgm:pt>
    <dgm:pt modelId="{4B700953-1323-45A7-8A4C-FD2DBBA7B1AC}" type="parTrans" cxnId="{71947CE2-1884-4B7E-8035-A99039D0E0F9}">
      <dgm:prSet/>
      <dgm:spPr/>
    </dgm:pt>
    <dgm:pt modelId="{00D83710-55AC-455E-B510-483B4BA83112}" type="sibTrans" cxnId="{71947CE2-1884-4B7E-8035-A99039D0E0F9}">
      <dgm:prSet/>
      <dgm:spPr/>
    </dgm:pt>
    <dgm:pt modelId="{1F41E1CD-2C70-4E32-B91F-DCD4031F2BA7}" type="pres">
      <dgm:prSet presAssocID="{9902AA1A-DCB9-4441-8631-BC0447AA2EFD}" presName="linear" presStyleCnt="0">
        <dgm:presLayoutVars>
          <dgm:animLvl val="lvl"/>
          <dgm:resizeHandles val="exact"/>
        </dgm:presLayoutVars>
      </dgm:prSet>
      <dgm:spPr/>
    </dgm:pt>
    <dgm:pt modelId="{B72B5D44-6655-4CA2-8918-3B59B2E32268}" type="pres">
      <dgm:prSet presAssocID="{1C099B03-AC24-4BAF-9EF7-8CA19D80ED8D}" presName="parentText" presStyleLbl="node1" presStyleIdx="0" presStyleCnt="5">
        <dgm:presLayoutVars>
          <dgm:chMax val="0"/>
          <dgm:bulletEnabled val="1"/>
        </dgm:presLayoutVars>
      </dgm:prSet>
      <dgm:spPr/>
    </dgm:pt>
    <dgm:pt modelId="{DDB2AAD5-2624-4F47-9932-2FED8480B0CE}" type="pres">
      <dgm:prSet presAssocID="{4C10E97F-50E7-44FA-9440-688B9C756D78}" presName="spacer" presStyleCnt="0"/>
      <dgm:spPr/>
    </dgm:pt>
    <dgm:pt modelId="{47C844AC-E2E4-42AC-B69F-76CB769CFBFC}" type="pres">
      <dgm:prSet presAssocID="{D1AB6D46-A7C8-4496-8BE1-A421ED99EE94}" presName="parentText" presStyleLbl="node1" presStyleIdx="1" presStyleCnt="5">
        <dgm:presLayoutVars>
          <dgm:chMax val="0"/>
          <dgm:bulletEnabled val="1"/>
        </dgm:presLayoutVars>
      </dgm:prSet>
      <dgm:spPr/>
    </dgm:pt>
    <dgm:pt modelId="{029961F9-3C39-4AB1-867E-C4E0A4559212}" type="pres">
      <dgm:prSet presAssocID="{D0377454-23BA-4059-A84A-D40ED744ABA6}" presName="spacer" presStyleCnt="0"/>
      <dgm:spPr/>
    </dgm:pt>
    <dgm:pt modelId="{481BD5BF-468B-45F5-907C-F6C4DAAEA037}" type="pres">
      <dgm:prSet presAssocID="{8F2D62ED-3CCE-401A-9682-F5DE49911CAE}" presName="parentText" presStyleLbl="node1" presStyleIdx="2" presStyleCnt="5">
        <dgm:presLayoutVars>
          <dgm:chMax val="0"/>
          <dgm:bulletEnabled val="1"/>
        </dgm:presLayoutVars>
      </dgm:prSet>
      <dgm:spPr/>
    </dgm:pt>
    <dgm:pt modelId="{E2D04E87-0251-4022-9780-E9866B952A7A}" type="pres">
      <dgm:prSet presAssocID="{174469DD-BE64-4AC8-814B-A698947D9135}" presName="spacer" presStyleCnt="0"/>
      <dgm:spPr/>
    </dgm:pt>
    <dgm:pt modelId="{BF808A79-7F54-405D-9B7B-89E156C51FAD}" type="pres">
      <dgm:prSet presAssocID="{C7A95C52-6CC6-4485-B4B4-1CEE49D2155E}" presName="parentText" presStyleLbl="node1" presStyleIdx="3" presStyleCnt="5">
        <dgm:presLayoutVars>
          <dgm:chMax val="0"/>
          <dgm:bulletEnabled val="1"/>
        </dgm:presLayoutVars>
      </dgm:prSet>
      <dgm:spPr/>
    </dgm:pt>
    <dgm:pt modelId="{093E5A56-3A43-4255-A1EF-9D39B79B7D45}" type="pres">
      <dgm:prSet presAssocID="{BBFAC403-114B-4546-B19B-DAD6F472319F}" presName="spacer" presStyleCnt="0"/>
      <dgm:spPr/>
    </dgm:pt>
    <dgm:pt modelId="{00B27CD0-99D2-4A2E-8D76-233252041426}" type="pres">
      <dgm:prSet presAssocID="{5D980EBE-2260-4C7F-9D2A-74D7C1DAD2F9}" presName="parentText" presStyleLbl="node1" presStyleIdx="4" presStyleCnt="5">
        <dgm:presLayoutVars>
          <dgm:chMax val="0"/>
          <dgm:bulletEnabled val="1"/>
        </dgm:presLayoutVars>
      </dgm:prSet>
      <dgm:spPr/>
    </dgm:pt>
  </dgm:ptLst>
  <dgm:cxnLst>
    <dgm:cxn modelId="{B10DA419-5296-4CAD-922E-7FB4B6B121FA}" type="presOf" srcId="{9902AA1A-DCB9-4441-8631-BC0447AA2EFD}" destId="{1F41E1CD-2C70-4E32-B91F-DCD4031F2BA7}" srcOrd="0" destOrd="0" presId="urn:microsoft.com/office/officeart/2005/8/layout/vList2"/>
    <dgm:cxn modelId="{488C3663-1A69-4FF3-A99E-1C34BCE06DB3}" srcId="{9902AA1A-DCB9-4441-8631-BC0447AA2EFD}" destId="{1C099B03-AC24-4BAF-9EF7-8CA19D80ED8D}" srcOrd="0" destOrd="0" parTransId="{4C0F78B6-8371-49B4-896D-E4A465566011}" sibTransId="{4C10E97F-50E7-44FA-9440-688B9C756D78}"/>
    <dgm:cxn modelId="{96F37A4A-9FEE-4FDD-9B32-4E04A4014DD8}" type="presOf" srcId="{C7A95C52-6CC6-4485-B4B4-1CEE49D2155E}" destId="{BF808A79-7F54-405D-9B7B-89E156C51FAD}" srcOrd="0" destOrd="0" presId="urn:microsoft.com/office/officeart/2005/8/layout/vList2"/>
    <dgm:cxn modelId="{5C45C771-541D-4F06-8591-2173AE446FF4}" type="presOf" srcId="{1C099B03-AC24-4BAF-9EF7-8CA19D80ED8D}" destId="{B72B5D44-6655-4CA2-8918-3B59B2E32268}" srcOrd="0" destOrd="0" presId="urn:microsoft.com/office/officeart/2005/8/layout/vList2"/>
    <dgm:cxn modelId="{1037C177-08EE-47F1-A58A-FF75C4531666}" srcId="{9902AA1A-DCB9-4441-8631-BC0447AA2EFD}" destId="{8F2D62ED-3CCE-401A-9682-F5DE49911CAE}" srcOrd="2" destOrd="0" parTransId="{13C9F0B9-CC00-46B6-B3FE-46A6CFE6F780}" sibTransId="{174469DD-BE64-4AC8-814B-A698947D9135}"/>
    <dgm:cxn modelId="{00E51488-ADFF-412A-A2F1-B54399636FC5}" type="presOf" srcId="{8F2D62ED-3CCE-401A-9682-F5DE49911CAE}" destId="{481BD5BF-468B-45F5-907C-F6C4DAAEA037}" srcOrd="0" destOrd="0" presId="urn:microsoft.com/office/officeart/2005/8/layout/vList2"/>
    <dgm:cxn modelId="{C1EAB1DC-9CDF-4847-A6FA-1994471535A9}" type="presOf" srcId="{5D980EBE-2260-4C7F-9D2A-74D7C1DAD2F9}" destId="{00B27CD0-99D2-4A2E-8D76-233252041426}" srcOrd="0" destOrd="0" presId="urn:microsoft.com/office/officeart/2005/8/layout/vList2"/>
    <dgm:cxn modelId="{71947CE2-1884-4B7E-8035-A99039D0E0F9}" srcId="{9902AA1A-DCB9-4441-8631-BC0447AA2EFD}" destId="{5D980EBE-2260-4C7F-9D2A-74D7C1DAD2F9}" srcOrd="4" destOrd="0" parTransId="{4B700953-1323-45A7-8A4C-FD2DBBA7B1AC}" sibTransId="{00D83710-55AC-455E-B510-483B4BA83112}"/>
    <dgm:cxn modelId="{CDA30FED-0CF1-4B39-A23A-C729D621714D}" srcId="{9902AA1A-DCB9-4441-8631-BC0447AA2EFD}" destId="{C7A95C52-6CC6-4485-B4B4-1CEE49D2155E}" srcOrd="3" destOrd="0" parTransId="{0A1B0FA7-4AF4-4890-8CF3-55605F719F5C}" sibTransId="{BBFAC403-114B-4546-B19B-DAD6F472319F}"/>
    <dgm:cxn modelId="{9DEE4DF6-7434-4F4F-962C-E5A8084DC1EB}" type="presOf" srcId="{D1AB6D46-A7C8-4496-8BE1-A421ED99EE94}" destId="{47C844AC-E2E4-42AC-B69F-76CB769CFBFC}" srcOrd="0" destOrd="0" presId="urn:microsoft.com/office/officeart/2005/8/layout/vList2"/>
    <dgm:cxn modelId="{511DDDFA-4AA4-4609-9727-13DDC101627E}" srcId="{9902AA1A-DCB9-4441-8631-BC0447AA2EFD}" destId="{D1AB6D46-A7C8-4496-8BE1-A421ED99EE94}" srcOrd="1" destOrd="0" parTransId="{9FE7686D-43F8-485D-AF75-F2EAC9082092}" sibTransId="{D0377454-23BA-4059-A84A-D40ED744ABA6}"/>
    <dgm:cxn modelId="{B483D264-CC27-446F-B2D6-A283BE7C238F}" type="presParOf" srcId="{1F41E1CD-2C70-4E32-B91F-DCD4031F2BA7}" destId="{B72B5D44-6655-4CA2-8918-3B59B2E32268}" srcOrd="0" destOrd="0" presId="urn:microsoft.com/office/officeart/2005/8/layout/vList2"/>
    <dgm:cxn modelId="{36839F5D-3E33-4F00-806F-DA34F842AF5E}" type="presParOf" srcId="{1F41E1CD-2C70-4E32-B91F-DCD4031F2BA7}" destId="{DDB2AAD5-2624-4F47-9932-2FED8480B0CE}" srcOrd="1" destOrd="0" presId="urn:microsoft.com/office/officeart/2005/8/layout/vList2"/>
    <dgm:cxn modelId="{BF0818C1-6339-4A74-BE5E-18FF176E39BF}" type="presParOf" srcId="{1F41E1CD-2C70-4E32-B91F-DCD4031F2BA7}" destId="{47C844AC-E2E4-42AC-B69F-76CB769CFBFC}" srcOrd="2" destOrd="0" presId="urn:microsoft.com/office/officeart/2005/8/layout/vList2"/>
    <dgm:cxn modelId="{79ACF7F0-D30A-4E3B-88B1-F8F154D7737C}" type="presParOf" srcId="{1F41E1CD-2C70-4E32-B91F-DCD4031F2BA7}" destId="{029961F9-3C39-4AB1-867E-C4E0A4559212}" srcOrd="3" destOrd="0" presId="urn:microsoft.com/office/officeart/2005/8/layout/vList2"/>
    <dgm:cxn modelId="{525275FC-71F6-40FC-8B5D-6715E6A3B23E}" type="presParOf" srcId="{1F41E1CD-2C70-4E32-B91F-DCD4031F2BA7}" destId="{481BD5BF-468B-45F5-907C-F6C4DAAEA037}" srcOrd="4" destOrd="0" presId="urn:microsoft.com/office/officeart/2005/8/layout/vList2"/>
    <dgm:cxn modelId="{4DD68597-5D3B-4544-96B1-E71BA67B0128}" type="presParOf" srcId="{1F41E1CD-2C70-4E32-B91F-DCD4031F2BA7}" destId="{E2D04E87-0251-4022-9780-E9866B952A7A}" srcOrd="5" destOrd="0" presId="urn:microsoft.com/office/officeart/2005/8/layout/vList2"/>
    <dgm:cxn modelId="{F7A27B96-985B-4DAD-B95A-0088ACAE4BB2}" type="presParOf" srcId="{1F41E1CD-2C70-4E32-B91F-DCD4031F2BA7}" destId="{BF808A79-7F54-405D-9B7B-89E156C51FAD}" srcOrd="6" destOrd="0" presId="urn:microsoft.com/office/officeart/2005/8/layout/vList2"/>
    <dgm:cxn modelId="{FC465C57-5CBB-4FE0-AF23-002C77E6CED0}" type="presParOf" srcId="{1F41E1CD-2C70-4E32-B91F-DCD4031F2BA7}" destId="{093E5A56-3A43-4255-A1EF-9D39B79B7D45}" srcOrd="7" destOrd="0" presId="urn:microsoft.com/office/officeart/2005/8/layout/vList2"/>
    <dgm:cxn modelId="{8DA9004F-9024-469E-8054-035BA58FEC07}" type="presParOf" srcId="{1F41E1CD-2C70-4E32-B91F-DCD4031F2BA7}" destId="{00B27CD0-99D2-4A2E-8D76-23325204142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3F7DF1-349C-46A7-BB50-E5B18BE5B772}" type="doc">
      <dgm:prSet loTypeId="urn:microsoft.com/office/officeart/2005/8/layout/chevron1" loCatId="process" qsTypeId="urn:microsoft.com/office/officeart/2005/8/quickstyle/simple1" qsCatId="simple" csTypeId="urn:microsoft.com/office/officeart/2005/8/colors/colorful5" csCatId="colorful" phldr="1"/>
      <dgm:spPr/>
    </dgm:pt>
    <dgm:pt modelId="{75DEB2F4-3ECA-411C-AC02-4EC5B12DBC2A}">
      <dgm:prSet phldrT="[Text]"/>
      <dgm:spPr/>
      <dgm:t>
        <a:bodyPr/>
        <a:lstStyle/>
        <a:p>
          <a:r>
            <a:rPr lang="af-ZA" err="1"/>
            <a:t>Unit</a:t>
          </a:r>
          <a:r>
            <a:rPr lang="ru-RU"/>
            <a:t> </a:t>
          </a:r>
          <a:r>
            <a:rPr lang="ru-RU" err="1"/>
            <a:t>testing</a:t>
          </a:r>
        </a:p>
      </dgm:t>
    </dgm:pt>
    <dgm:pt modelId="{C860E11E-44E2-41E4-BCEC-B849F0812C72}" type="parTrans" cxnId="{AE3FA170-8AFF-49B4-BAEA-1F27D4616596}">
      <dgm:prSet/>
      <dgm:spPr/>
    </dgm:pt>
    <dgm:pt modelId="{B5B4FC77-F86E-48AF-9403-9032B39BC80C}" type="sibTrans" cxnId="{AE3FA170-8AFF-49B4-BAEA-1F27D4616596}">
      <dgm:prSet/>
      <dgm:spPr/>
      <dgm:t>
        <a:bodyPr/>
        <a:lstStyle/>
        <a:p>
          <a:endParaRPr lang="ru-RU"/>
        </a:p>
      </dgm:t>
    </dgm:pt>
    <dgm:pt modelId="{EE7E0985-4FE6-40F0-8505-D3DA80751D79}">
      <dgm:prSet phldrT="[Text]"/>
      <dgm:spPr/>
      <dgm:t>
        <a:bodyPr/>
        <a:lstStyle/>
        <a:p>
          <a:r>
            <a:rPr lang="af-ZA" err="1"/>
            <a:t>System</a:t>
          </a:r>
          <a:r>
            <a:rPr lang="ru-RU"/>
            <a:t> </a:t>
          </a:r>
          <a:r>
            <a:rPr lang="af-ZA" err="1"/>
            <a:t>testing</a:t>
          </a:r>
          <a:endParaRPr lang="ru-RU" err="1"/>
        </a:p>
      </dgm:t>
    </dgm:pt>
    <dgm:pt modelId="{63F03395-2481-4C98-9B30-74CCFC4B9F36}" type="parTrans" cxnId="{6BCDEC73-4622-48EF-8F0C-38E30C01EA4D}">
      <dgm:prSet/>
      <dgm:spPr/>
    </dgm:pt>
    <dgm:pt modelId="{F41071E2-C70E-4CAD-B837-555F787F5D67}" type="sibTrans" cxnId="{6BCDEC73-4622-48EF-8F0C-38E30C01EA4D}">
      <dgm:prSet/>
      <dgm:spPr/>
      <dgm:t>
        <a:bodyPr/>
        <a:lstStyle/>
        <a:p>
          <a:endParaRPr lang="en-US"/>
        </a:p>
      </dgm:t>
    </dgm:pt>
    <dgm:pt modelId="{89F23DB1-D25B-423E-8D3F-31B1AD2C565C}">
      <dgm:prSet phldrT="[Text]"/>
      <dgm:spPr/>
      <dgm:t>
        <a:bodyPr/>
        <a:lstStyle/>
        <a:p>
          <a:r>
            <a:rPr lang="af-ZA" err="1"/>
            <a:t>Integration</a:t>
          </a:r>
          <a:r>
            <a:rPr lang="ru-RU"/>
            <a:t> </a:t>
          </a:r>
          <a:r>
            <a:rPr lang="ru-RU" err="1"/>
            <a:t>testing</a:t>
          </a:r>
        </a:p>
      </dgm:t>
    </dgm:pt>
    <dgm:pt modelId="{DEB50321-81C2-4D3F-B3D4-3DE77FF25619}" type="parTrans" cxnId="{F001B6B1-EC44-4388-A498-9476F9A734A1}">
      <dgm:prSet/>
      <dgm:spPr/>
    </dgm:pt>
    <dgm:pt modelId="{3E031F53-D91A-459E-9E40-B1449ABDCFF4}" type="sibTrans" cxnId="{F001B6B1-EC44-4388-A498-9476F9A734A1}">
      <dgm:prSet/>
      <dgm:spPr/>
      <dgm:t>
        <a:bodyPr/>
        <a:lstStyle/>
        <a:p>
          <a:endParaRPr lang="ru-RU"/>
        </a:p>
      </dgm:t>
    </dgm:pt>
    <dgm:pt modelId="{A24B347B-D7EF-48FB-9442-56485A59A462}" type="pres">
      <dgm:prSet presAssocID="{BE3F7DF1-349C-46A7-BB50-E5B18BE5B772}" presName="Name0" presStyleCnt="0">
        <dgm:presLayoutVars>
          <dgm:dir/>
          <dgm:animLvl val="lvl"/>
          <dgm:resizeHandles val="exact"/>
        </dgm:presLayoutVars>
      </dgm:prSet>
      <dgm:spPr/>
    </dgm:pt>
    <dgm:pt modelId="{D0EF568E-6E39-4F5E-AF3A-B33E1B41F64A}" type="pres">
      <dgm:prSet presAssocID="{75DEB2F4-3ECA-411C-AC02-4EC5B12DBC2A}" presName="parTxOnly" presStyleLbl="node1" presStyleIdx="0" presStyleCnt="3">
        <dgm:presLayoutVars>
          <dgm:chMax val="0"/>
          <dgm:chPref val="0"/>
          <dgm:bulletEnabled val="1"/>
        </dgm:presLayoutVars>
      </dgm:prSet>
      <dgm:spPr/>
    </dgm:pt>
    <dgm:pt modelId="{6ACA4ACB-B215-40AA-B39D-73E2F39ACA34}" type="pres">
      <dgm:prSet presAssocID="{B5B4FC77-F86E-48AF-9403-9032B39BC80C}" presName="parTxOnlySpace" presStyleCnt="0"/>
      <dgm:spPr/>
    </dgm:pt>
    <dgm:pt modelId="{F6D138C4-F2D2-4A73-8F58-0605FE087EF0}" type="pres">
      <dgm:prSet presAssocID="{89F23DB1-D25B-423E-8D3F-31B1AD2C565C}" presName="parTxOnly" presStyleLbl="node1" presStyleIdx="1" presStyleCnt="3">
        <dgm:presLayoutVars>
          <dgm:chMax val="0"/>
          <dgm:chPref val="0"/>
          <dgm:bulletEnabled val="1"/>
        </dgm:presLayoutVars>
      </dgm:prSet>
      <dgm:spPr/>
    </dgm:pt>
    <dgm:pt modelId="{70A350F8-62DF-49BA-BF86-45285A71DAC9}" type="pres">
      <dgm:prSet presAssocID="{3E031F53-D91A-459E-9E40-B1449ABDCFF4}" presName="parTxOnlySpace" presStyleCnt="0"/>
      <dgm:spPr/>
    </dgm:pt>
    <dgm:pt modelId="{615C8E91-754F-40A1-BC2B-73E4811A681F}" type="pres">
      <dgm:prSet presAssocID="{EE7E0985-4FE6-40F0-8505-D3DA80751D79}" presName="parTxOnly" presStyleLbl="node1" presStyleIdx="2" presStyleCnt="3">
        <dgm:presLayoutVars>
          <dgm:chMax val="0"/>
          <dgm:chPref val="0"/>
          <dgm:bulletEnabled val="1"/>
        </dgm:presLayoutVars>
      </dgm:prSet>
      <dgm:spPr/>
    </dgm:pt>
  </dgm:ptLst>
  <dgm:cxnLst>
    <dgm:cxn modelId="{65B0D21C-3F76-4181-9838-E9FFA72BC461}" type="presOf" srcId="{EE7E0985-4FE6-40F0-8505-D3DA80751D79}" destId="{615C8E91-754F-40A1-BC2B-73E4811A681F}" srcOrd="0" destOrd="0" presId="urn:microsoft.com/office/officeart/2005/8/layout/chevron1"/>
    <dgm:cxn modelId="{CE41A047-135F-4A16-A9A8-64D1DC1B7AAA}" type="presOf" srcId="{75DEB2F4-3ECA-411C-AC02-4EC5B12DBC2A}" destId="{D0EF568E-6E39-4F5E-AF3A-B33E1B41F64A}" srcOrd="0" destOrd="0" presId="urn:microsoft.com/office/officeart/2005/8/layout/chevron1"/>
    <dgm:cxn modelId="{AE3FA170-8AFF-49B4-BAEA-1F27D4616596}" srcId="{BE3F7DF1-349C-46A7-BB50-E5B18BE5B772}" destId="{75DEB2F4-3ECA-411C-AC02-4EC5B12DBC2A}" srcOrd="0" destOrd="0" parTransId="{C860E11E-44E2-41E4-BCEC-B849F0812C72}" sibTransId="{B5B4FC77-F86E-48AF-9403-9032B39BC80C}"/>
    <dgm:cxn modelId="{6BCDEC73-4622-48EF-8F0C-38E30C01EA4D}" srcId="{BE3F7DF1-349C-46A7-BB50-E5B18BE5B772}" destId="{EE7E0985-4FE6-40F0-8505-D3DA80751D79}" srcOrd="2" destOrd="0" parTransId="{63F03395-2481-4C98-9B30-74CCFC4B9F36}" sibTransId="{F41071E2-C70E-4CAD-B837-555F787F5D67}"/>
    <dgm:cxn modelId="{2D186D87-05F5-4B3E-AA89-81DD6D8FF20A}" type="presOf" srcId="{89F23DB1-D25B-423E-8D3F-31B1AD2C565C}" destId="{F6D138C4-F2D2-4A73-8F58-0605FE087EF0}" srcOrd="0" destOrd="0" presId="urn:microsoft.com/office/officeart/2005/8/layout/chevron1"/>
    <dgm:cxn modelId="{F001B6B1-EC44-4388-A498-9476F9A734A1}" srcId="{BE3F7DF1-349C-46A7-BB50-E5B18BE5B772}" destId="{89F23DB1-D25B-423E-8D3F-31B1AD2C565C}" srcOrd="1" destOrd="0" parTransId="{DEB50321-81C2-4D3F-B3D4-3DE77FF25619}" sibTransId="{3E031F53-D91A-459E-9E40-B1449ABDCFF4}"/>
    <dgm:cxn modelId="{F5C340DF-CF15-49D5-A872-0C1408DA56E2}" type="presOf" srcId="{BE3F7DF1-349C-46A7-BB50-E5B18BE5B772}" destId="{A24B347B-D7EF-48FB-9442-56485A59A462}" srcOrd="0" destOrd="0" presId="urn:microsoft.com/office/officeart/2005/8/layout/chevron1"/>
    <dgm:cxn modelId="{E498BD3F-29EF-4735-B650-3B18E5F7C313}" type="presParOf" srcId="{A24B347B-D7EF-48FB-9442-56485A59A462}" destId="{D0EF568E-6E39-4F5E-AF3A-B33E1B41F64A}" srcOrd="0" destOrd="0" presId="urn:microsoft.com/office/officeart/2005/8/layout/chevron1"/>
    <dgm:cxn modelId="{13A99446-7C01-4E2D-8A2C-18184D2B53BD}" type="presParOf" srcId="{A24B347B-D7EF-48FB-9442-56485A59A462}" destId="{6ACA4ACB-B215-40AA-B39D-73E2F39ACA34}" srcOrd="1" destOrd="0" presId="urn:microsoft.com/office/officeart/2005/8/layout/chevron1"/>
    <dgm:cxn modelId="{0DA20D7B-4F71-4471-8D39-49CF6939769E}" type="presParOf" srcId="{A24B347B-D7EF-48FB-9442-56485A59A462}" destId="{F6D138C4-F2D2-4A73-8F58-0605FE087EF0}" srcOrd="2" destOrd="0" presId="urn:microsoft.com/office/officeart/2005/8/layout/chevron1"/>
    <dgm:cxn modelId="{5CA197DB-CE7A-4D14-81FF-CB39D72BEA50}" type="presParOf" srcId="{A24B347B-D7EF-48FB-9442-56485A59A462}" destId="{70A350F8-62DF-49BA-BF86-45285A71DAC9}" srcOrd="3" destOrd="0" presId="urn:microsoft.com/office/officeart/2005/8/layout/chevron1"/>
    <dgm:cxn modelId="{597739E8-89E1-4BF1-93E1-AA93EA455253}" type="presParOf" srcId="{A24B347B-D7EF-48FB-9442-56485A59A462}" destId="{615C8E91-754F-40A1-BC2B-73E4811A681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BC7440-44E5-4D41-9F6B-03715CE0B88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ru-RU"/>
        </a:p>
      </dgm:t>
    </dgm:pt>
    <dgm:pt modelId="{7AB877F4-0D5A-4C37-86C8-C5D1B8071F75}">
      <dgm:prSet/>
      <dgm:spPr/>
      <dgm:t>
        <a:bodyPr/>
        <a:lstStyle/>
        <a:p>
          <a:pPr rtl="0"/>
          <a:r>
            <a:rPr lang="ru-RU" dirty="0" err="1"/>
            <a:t>Business</a:t>
          </a:r>
          <a:r>
            <a:rPr lang="ru-RU" dirty="0">
              <a:latin typeface="Trebuchet MS" panose="020B0603020202020204"/>
            </a:rPr>
            <a:t> </a:t>
          </a:r>
          <a:r>
            <a:rPr lang="ru-RU" dirty="0" err="1">
              <a:latin typeface="Trebuchet MS" panose="020B0603020202020204"/>
            </a:rPr>
            <a:t>target</a:t>
          </a:r>
          <a:endParaRPr lang="ru-RU" dirty="0" err="1"/>
        </a:p>
      </dgm:t>
    </dgm:pt>
    <dgm:pt modelId="{9D9259DF-1BA4-4EF0-A550-3987418BE214}" type="parTrans" cxnId="{D727604D-B827-41DB-B121-7C5C6B2EC8B2}">
      <dgm:prSet/>
      <dgm:spPr/>
      <dgm:t>
        <a:bodyPr/>
        <a:lstStyle/>
        <a:p>
          <a:endParaRPr lang="ru-RU"/>
        </a:p>
      </dgm:t>
    </dgm:pt>
    <dgm:pt modelId="{2DCA269D-E455-484C-ACEF-F731E954E2A3}" type="sibTrans" cxnId="{D727604D-B827-41DB-B121-7C5C6B2EC8B2}">
      <dgm:prSet/>
      <dgm:spPr/>
      <dgm:t>
        <a:bodyPr/>
        <a:lstStyle/>
        <a:p>
          <a:endParaRPr lang="ru-RU"/>
        </a:p>
      </dgm:t>
    </dgm:pt>
    <dgm:pt modelId="{1D18DE12-A81B-43BD-B6C4-CF710708053F}">
      <dgm:prSet/>
      <dgm:spPr/>
      <dgm:t>
        <a:bodyPr/>
        <a:lstStyle/>
        <a:p>
          <a:r>
            <a:rPr lang="ru-RU" dirty="0" err="1"/>
            <a:t>The</a:t>
          </a:r>
          <a:r>
            <a:rPr lang="ru-RU" dirty="0"/>
            <a:t> </a:t>
          </a:r>
          <a:r>
            <a:rPr lang="ru-RU" dirty="0" err="1"/>
            <a:t>market</a:t>
          </a:r>
          <a:r>
            <a:rPr lang="ru-RU" dirty="0"/>
            <a:t> </a:t>
          </a:r>
          <a:r>
            <a:rPr lang="ru-RU" dirty="0" err="1"/>
            <a:t>problem</a:t>
          </a:r>
        </a:p>
      </dgm:t>
    </dgm:pt>
    <dgm:pt modelId="{4809CB07-FCBA-4E7D-BBAF-63F1FC2DF3C9}" type="parTrans" cxnId="{8299DEC6-8133-425E-809D-87C6D053F885}">
      <dgm:prSet/>
      <dgm:spPr/>
      <dgm:t>
        <a:bodyPr/>
        <a:lstStyle/>
        <a:p>
          <a:endParaRPr lang="ru-RU"/>
        </a:p>
      </dgm:t>
    </dgm:pt>
    <dgm:pt modelId="{E501AC04-3295-4FEB-9898-A5D846DF44D0}" type="sibTrans" cxnId="{8299DEC6-8133-425E-809D-87C6D053F885}">
      <dgm:prSet/>
      <dgm:spPr/>
      <dgm:t>
        <a:bodyPr/>
        <a:lstStyle/>
        <a:p>
          <a:endParaRPr lang="ru-RU"/>
        </a:p>
      </dgm:t>
    </dgm:pt>
    <dgm:pt modelId="{0EEAABC0-32C2-47BC-812E-439D88D27A80}">
      <dgm:prSet/>
      <dgm:spPr/>
      <dgm:t>
        <a:bodyPr/>
        <a:lstStyle/>
        <a:p>
          <a:r>
            <a:rPr lang="ru-RU" dirty="0" err="1"/>
            <a:t>Available</a:t>
          </a:r>
          <a:r>
            <a:rPr lang="ru-RU" dirty="0"/>
            <a:t> </a:t>
          </a:r>
          <a:r>
            <a:rPr lang="ru-RU" dirty="0" err="1"/>
            <a:t>at</a:t>
          </a:r>
          <a:r>
            <a:rPr lang="ru-RU" dirty="0"/>
            <a:t> </a:t>
          </a:r>
          <a:r>
            <a:rPr lang="ru-RU" dirty="0" err="1"/>
            <a:t>this</a:t>
          </a:r>
          <a:r>
            <a:rPr lang="ru-RU" dirty="0"/>
            <a:t> </a:t>
          </a:r>
          <a:r>
            <a:rPr lang="ru-RU" dirty="0" err="1"/>
            <a:t>time</a:t>
          </a:r>
          <a:r>
            <a:rPr lang="ru-RU" dirty="0"/>
            <a:t> </a:t>
          </a:r>
          <a:r>
            <a:rPr lang="ru-RU" dirty="0" err="1"/>
            <a:t>market</a:t>
          </a:r>
          <a:r>
            <a:rPr lang="ru-RU" dirty="0"/>
            <a:t> </a:t>
          </a:r>
          <a:r>
            <a:rPr lang="ru-RU" dirty="0" err="1"/>
            <a:t>solutions</a:t>
          </a:r>
        </a:p>
      </dgm:t>
    </dgm:pt>
    <dgm:pt modelId="{171855B9-658A-4FF6-94DD-7932E691B142}" type="parTrans" cxnId="{B2C0FFEC-232F-4072-A64C-6E8291BDA3C9}">
      <dgm:prSet/>
      <dgm:spPr/>
      <dgm:t>
        <a:bodyPr/>
        <a:lstStyle/>
        <a:p>
          <a:endParaRPr lang="ru-RU"/>
        </a:p>
      </dgm:t>
    </dgm:pt>
    <dgm:pt modelId="{1FA75E83-7037-42D9-9AC9-0D15F5FAAF3E}" type="sibTrans" cxnId="{B2C0FFEC-232F-4072-A64C-6E8291BDA3C9}">
      <dgm:prSet/>
      <dgm:spPr/>
      <dgm:t>
        <a:bodyPr/>
        <a:lstStyle/>
        <a:p>
          <a:endParaRPr lang="ru-RU"/>
        </a:p>
      </dgm:t>
    </dgm:pt>
    <dgm:pt modelId="{16A02CB1-6F7F-4DAB-BAD1-2902365A93E0}">
      <dgm:prSet/>
      <dgm:spPr/>
      <dgm:t>
        <a:bodyPr/>
        <a:lstStyle/>
        <a:p>
          <a:r>
            <a:rPr lang="ru-RU" dirty="0" err="1"/>
            <a:t>Advantages</a:t>
          </a:r>
          <a:r>
            <a:rPr lang="ru-RU" dirty="0"/>
            <a:t> </a:t>
          </a:r>
          <a:r>
            <a:rPr lang="ru-RU" dirty="0" err="1"/>
            <a:t>and</a:t>
          </a:r>
          <a:r>
            <a:rPr lang="ru-RU" dirty="0"/>
            <a:t> </a:t>
          </a:r>
          <a:r>
            <a:rPr lang="af-ZA" dirty="0" err="1"/>
            <a:t>benefits</a:t>
          </a:r>
          <a:r>
            <a:rPr lang="af-ZA" dirty="0"/>
            <a:t> </a:t>
          </a:r>
          <a:r>
            <a:rPr lang="af-ZA" dirty="0" err="1"/>
            <a:t>for</a:t>
          </a:r>
          <a:r>
            <a:rPr lang="ru-RU" dirty="0"/>
            <a:t> </a:t>
          </a:r>
          <a:r>
            <a:rPr lang="af-ZA" dirty="0" err="1"/>
            <a:t>clients</a:t>
          </a:r>
        </a:p>
      </dgm:t>
    </dgm:pt>
    <dgm:pt modelId="{E6F3E632-1FA2-49BB-A7E6-61A6F5CE41AE}" type="parTrans" cxnId="{5F96FB75-D7F0-4060-BBEA-9FD3F4F82026}">
      <dgm:prSet/>
      <dgm:spPr/>
      <dgm:t>
        <a:bodyPr/>
        <a:lstStyle/>
        <a:p>
          <a:endParaRPr lang="ru-RU"/>
        </a:p>
      </dgm:t>
    </dgm:pt>
    <dgm:pt modelId="{4B5AE89C-C3A4-4644-AFB0-5C238044FF22}" type="sibTrans" cxnId="{5F96FB75-D7F0-4060-BBEA-9FD3F4F82026}">
      <dgm:prSet/>
      <dgm:spPr/>
      <dgm:t>
        <a:bodyPr/>
        <a:lstStyle/>
        <a:p>
          <a:endParaRPr lang="ru-RU"/>
        </a:p>
      </dgm:t>
    </dgm:pt>
    <dgm:pt modelId="{AB3B1384-F981-436E-8FBC-54735FEC301B}" type="pres">
      <dgm:prSet presAssocID="{36BC7440-44E5-4D41-9F6B-03715CE0B885}" presName="linear" presStyleCnt="0">
        <dgm:presLayoutVars>
          <dgm:animLvl val="lvl"/>
          <dgm:resizeHandles val="exact"/>
        </dgm:presLayoutVars>
      </dgm:prSet>
      <dgm:spPr/>
    </dgm:pt>
    <dgm:pt modelId="{E6E27757-332B-4A55-95DE-AC1E773355F8}" type="pres">
      <dgm:prSet presAssocID="{7AB877F4-0D5A-4C37-86C8-C5D1B8071F75}" presName="parentText" presStyleLbl="node1" presStyleIdx="0" presStyleCnt="4">
        <dgm:presLayoutVars>
          <dgm:chMax val="0"/>
          <dgm:bulletEnabled val="1"/>
        </dgm:presLayoutVars>
      </dgm:prSet>
      <dgm:spPr/>
    </dgm:pt>
    <dgm:pt modelId="{076E63EB-EEB9-48F1-9A38-42D169D04AA9}" type="pres">
      <dgm:prSet presAssocID="{2DCA269D-E455-484C-ACEF-F731E954E2A3}" presName="spacer" presStyleCnt="0"/>
      <dgm:spPr/>
    </dgm:pt>
    <dgm:pt modelId="{A5771191-2F24-4FC0-A51B-2A745985FDA4}" type="pres">
      <dgm:prSet presAssocID="{1D18DE12-A81B-43BD-B6C4-CF710708053F}" presName="parentText" presStyleLbl="node1" presStyleIdx="1" presStyleCnt="4">
        <dgm:presLayoutVars>
          <dgm:chMax val="0"/>
          <dgm:bulletEnabled val="1"/>
        </dgm:presLayoutVars>
      </dgm:prSet>
      <dgm:spPr/>
    </dgm:pt>
    <dgm:pt modelId="{75550FDB-9751-4AFB-853F-53105ABA4269}" type="pres">
      <dgm:prSet presAssocID="{E501AC04-3295-4FEB-9898-A5D846DF44D0}" presName="spacer" presStyleCnt="0"/>
      <dgm:spPr/>
    </dgm:pt>
    <dgm:pt modelId="{1692F0B1-BF25-4C61-AFBB-C2A70BCE81FB}" type="pres">
      <dgm:prSet presAssocID="{0EEAABC0-32C2-47BC-812E-439D88D27A80}" presName="parentText" presStyleLbl="node1" presStyleIdx="2" presStyleCnt="4">
        <dgm:presLayoutVars>
          <dgm:chMax val="0"/>
          <dgm:bulletEnabled val="1"/>
        </dgm:presLayoutVars>
      </dgm:prSet>
      <dgm:spPr/>
    </dgm:pt>
    <dgm:pt modelId="{4A7C9897-4492-4AF2-B5C2-F576AE4CD90D}" type="pres">
      <dgm:prSet presAssocID="{1FA75E83-7037-42D9-9AC9-0D15F5FAAF3E}" presName="spacer" presStyleCnt="0"/>
      <dgm:spPr/>
    </dgm:pt>
    <dgm:pt modelId="{302D4171-F5FF-452F-AA89-54C688F3A8AD}" type="pres">
      <dgm:prSet presAssocID="{16A02CB1-6F7F-4DAB-BAD1-2902365A93E0}" presName="parentText" presStyleLbl="node1" presStyleIdx="3" presStyleCnt="4">
        <dgm:presLayoutVars>
          <dgm:chMax val="0"/>
          <dgm:bulletEnabled val="1"/>
        </dgm:presLayoutVars>
      </dgm:prSet>
      <dgm:spPr/>
    </dgm:pt>
  </dgm:ptLst>
  <dgm:cxnLst>
    <dgm:cxn modelId="{8FEF8501-837B-4229-8A53-A60B444FB6EF}" type="presOf" srcId="{7AB877F4-0D5A-4C37-86C8-C5D1B8071F75}" destId="{E6E27757-332B-4A55-95DE-AC1E773355F8}" srcOrd="0" destOrd="0" presId="urn:microsoft.com/office/officeart/2005/8/layout/vList2"/>
    <dgm:cxn modelId="{ECEF1561-269D-4CDF-A0E4-44518E6C176A}" type="presOf" srcId="{1D18DE12-A81B-43BD-B6C4-CF710708053F}" destId="{A5771191-2F24-4FC0-A51B-2A745985FDA4}" srcOrd="0" destOrd="0" presId="urn:microsoft.com/office/officeart/2005/8/layout/vList2"/>
    <dgm:cxn modelId="{D727604D-B827-41DB-B121-7C5C6B2EC8B2}" srcId="{36BC7440-44E5-4D41-9F6B-03715CE0B885}" destId="{7AB877F4-0D5A-4C37-86C8-C5D1B8071F75}" srcOrd="0" destOrd="0" parTransId="{9D9259DF-1BA4-4EF0-A550-3987418BE214}" sibTransId="{2DCA269D-E455-484C-ACEF-F731E954E2A3}"/>
    <dgm:cxn modelId="{5F96FB75-D7F0-4060-BBEA-9FD3F4F82026}" srcId="{36BC7440-44E5-4D41-9F6B-03715CE0B885}" destId="{16A02CB1-6F7F-4DAB-BAD1-2902365A93E0}" srcOrd="3" destOrd="0" parTransId="{E6F3E632-1FA2-49BB-A7E6-61A6F5CE41AE}" sibTransId="{4B5AE89C-C3A4-4644-AFB0-5C238044FF22}"/>
    <dgm:cxn modelId="{3E43B683-8B45-4808-94A5-EA039F5B776F}" type="presOf" srcId="{16A02CB1-6F7F-4DAB-BAD1-2902365A93E0}" destId="{302D4171-F5FF-452F-AA89-54C688F3A8AD}" srcOrd="0" destOrd="0" presId="urn:microsoft.com/office/officeart/2005/8/layout/vList2"/>
    <dgm:cxn modelId="{6D8682A7-50BE-410D-934E-1266914DE9E0}" type="presOf" srcId="{0EEAABC0-32C2-47BC-812E-439D88D27A80}" destId="{1692F0B1-BF25-4C61-AFBB-C2A70BCE81FB}" srcOrd="0" destOrd="0" presId="urn:microsoft.com/office/officeart/2005/8/layout/vList2"/>
    <dgm:cxn modelId="{8299DEC6-8133-425E-809D-87C6D053F885}" srcId="{36BC7440-44E5-4D41-9F6B-03715CE0B885}" destId="{1D18DE12-A81B-43BD-B6C4-CF710708053F}" srcOrd="1" destOrd="0" parTransId="{4809CB07-FCBA-4E7D-BBAF-63F1FC2DF3C9}" sibTransId="{E501AC04-3295-4FEB-9898-A5D846DF44D0}"/>
    <dgm:cxn modelId="{FF52D4CD-2033-40B6-8D87-4148FB6F6DE3}" type="presOf" srcId="{36BC7440-44E5-4D41-9F6B-03715CE0B885}" destId="{AB3B1384-F981-436E-8FBC-54735FEC301B}" srcOrd="0" destOrd="0" presId="urn:microsoft.com/office/officeart/2005/8/layout/vList2"/>
    <dgm:cxn modelId="{B2C0FFEC-232F-4072-A64C-6E8291BDA3C9}" srcId="{36BC7440-44E5-4D41-9F6B-03715CE0B885}" destId="{0EEAABC0-32C2-47BC-812E-439D88D27A80}" srcOrd="2" destOrd="0" parTransId="{171855B9-658A-4FF6-94DD-7932E691B142}" sibTransId="{1FA75E83-7037-42D9-9AC9-0D15F5FAAF3E}"/>
    <dgm:cxn modelId="{848C5FCA-6FB2-440C-8FD5-0BDD9E18226E}" type="presParOf" srcId="{AB3B1384-F981-436E-8FBC-54735FEC301B}" destId="{E6E27757-332B-4A55-95DE-AC1E773355F8}" srcOrd="0" destOrd="0" presId="urn:microsoft.com/office/officeart/2005/8/layout/vList2"/>
    <dgm:cxn modelId="{04574F8A-F93B-4780-8EFE-63E880C1A6D1}" type="presParOf" srcId="{AB3B1384-F981-436E-8FBC-54735FEC301B}" destId="{076E63EB-EEB9-48F1-9A38-42D169D04AA9}" srcOrd="1" destOrd="0" presId="urn:microsoft.com/office/officeart/2005/8/layout/vList2"/>
    <dgm:cxn modelId="{DE6ABA2A-1ACB-4812-B5EE-A8EE95759EE3}" type="presParOf" srcId="{AB3B1384-F981-436E-8FBC-54735FEC301B}" destId="{A5771191-2F24-4FC0-A51B-2A745985FDA4}" srcOrd="2" destOrd="0" presId="urn:microsoft.com/office/officeart/2005/8/layout/vList2"/>
    <dgm:cxn modelId="{9781DFBB-47D7-44A0-A7B2-82E78AE0D440}" type="presParOf" srcId="{AB3B1384-F981-436E-8FBC-54735FEC301B}" destId="{75550FDB-9751-4AFB-853F-53105ABA4269}" srcOrd="3" destOrd="0" presId="urn:microsoft.com/office/officeart/2005/8/layout/vList2"/>
    <dgm:cxn modelId="{A3D72082-A16E-4BC3-B4EE-EAD56722BC09}" type="presParOf" srcId="{AB3B1384-F981-436E-8FBC-54735FEC301B}" destId="{1692F0B1-BF25-4C61-AFBB-C2A70BCE81FB}" srcOrd="4" destOrd="0" presId="urn:microsoft.com/office/officeart/2005/8/layout/vList2"/>
    <dgm:cxn modelId="{A0A79970-7ED8-4FAC-87DB-B256E23C4EAF}" type="presParOf" srcId="{AB3B1384-F981-436E-8FBC-54735FEC301B}" destId="{4A7C9897-4492-4AF2-B5C2-F576AE4CD90D}" srcOrd="5" destOrd="0" presId="urn:microsoft.com/office/officeart/2005/8/layout/vList2"/>
    <dgm:cxn modelId="{5A9615F1-1A5F-4BE0-BE53-1637DF7CCF39}" type="presParOf" srcId="{AB3B1384-F981-436E-8FBC-54735FEC301B}" destId="{302D4171-F5FF-452F-AA89-54C688F3A8A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96F99-EB37-4C1E-B201-74F64A3DCA5D}">
      <dsp:nvSpPr>
        <dsp:cNvPr id="0" name=""/>
        <dsp:cNvSpPr/>
      </dsp:nvSpPr>
      <dsp:spPr>
        <a:xfrm>
          <a:off x="0" y="789929"/>
          <a:ext cx="4512988" cy="3978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kern="1200"/>
            <a:t>1. </a:t>
          </a:r>
          <a:r>
            <a:rPr lang="af-ZA" sz="1700" kern="1200" err="1"/>
            <a:t>Search</a:t>
          </a:r>
          <a:r>
            <a:rPr lang="ru-RU" sz="1700" kern="1200"/>
            <a:t> </a:t>
          </a:r>
          <a:r>
            <a:rPr lang="af-ZA" sz="1700" kern="1200" err="1"/>
            <a:t>for</a:t>
          </a:r>
          <a:r>
            <a:rPr lang="ru-RU" sz="1700" kern="1200"/>
            <a:t> </a:t>
          </a:r>
          <a:r>
            <a:rPr lang="af-ZA" sz="1700" kern="1200" err="1"/>
            <a:t>funny</a:t>
          </a:r>
          <a:r>
            <a:rPr lang="ru-RU" sz="1700" kern="1200"/>
            <a:t> </a:t>
          </a:r>
          <a:r>
            <a:rPr lang="af-ZA" sz="1700" kern="1200" err="1"/>
            <a:t>images</a:t>
          </a:r>
          <a:r>
            <a:rPr lang="ru-RU" sz="1700" kern="1200"/>
            <a:t> </a:t>
          </a:r>
          <a:r>
            <a:rPr lang="af-ZA" sz="1700" kern="1200" err="1"/>
            <a:t>and</a:t>
          </a:r>
          <a:r>
            <a:rPr lang="ru-RU" sz="1700" kern="1200"/>
            <a:t> </a:t>
          </a:r>
          <a:r>
            <a:rPr lang="af-ZA" sz="1700" kern="1200" err="1">
              <a:latin typeface="Trebuchet MS" panose="020B0603020202020204"/>
            </a:rPr>
            <a:t>videos</a:t>
          </a:r>
          <a:endParaRPr lang="ru-RU" sz="1700" kern="1200" err="1">
            <a:latin typeface="Trebuchet MS"/>
          </a:endParaRPr>
        </a:p>
      </dsp:txBody>
      <dsp:txXfrm>
        <a:off x="19419" y="809348"/>
        <a:ext cx="4474150" cy="358962"/>
      </dsp:txXfrm>
    </dsp:sp>
    <dsp:sp modelId="{7E666214-E647-4E81-9173-2B48C05DDBE1}">
      <dsp:nvSpPr>
        <dsp:cNvPr id="0" name=""/>
        <dsp:cNvSpPr/>
      </dsp:nvSpPr>
      <dsp:spPr>
        <a:xfrm>
          <a:off x="0" y="1236688"/>
          <a:ext cx="4512988" cy="39780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kern="1200">
              <a:latin typeface="Trebuchet MS"/>
            </a:rPr>
            <a:t>2. </a:t>
          </a:r>
          <a:r>
            <a:rPr lang="af-ZA" sz="1700" kern="1200" err="1">
              <a:latin typeface="Trebuchet MS"/>
            </a:rPr>
            <a:t>Difficulties</a:t>
          </a:r>
          <a:r>
            <a:rPr lang="ru-RU" sz="1700" kern="1200">
              <a:latin typeface="Trebuchet MS"/>
            </a:rPr>
            <a:t> </a:t>
          </a:r>
          <a:r>
            <a:rPr lang="af-ZA" sz="1700" kern="1200">
              <a:latin typeface="Trebuchet MS"/>
            </a:rPr>
            <a:t>in</a:t>
          </a:r>
          <a:r>
            <a:rPr lang="ru-RU" sz="1700" kern="1200">
              <a:latin typeface="Trebuchet MS"/>
            </a:rPr>
            <a:t> </a:t>
          </a:r>
          <a:r>
            <a:rPr lang="af-ZA" sz="1700" kern="1200" err="1">
              <a:latin typeface="Trebuchet MS"/>
            </a:rPr>
            <a:t>discussing</a:t>
          </a:r>
          <a:r>
            <a:rPr lang="ru-RU" sz="1700" kern="1200">
              <a:latin typeface="Trebuchet MS"/>
            </a:rPr>
            <a:t> </a:t>
          </a:r>
          <a:r>
            <a:rPr lang="af-ZA" sz="1700" kern="1200" err="1">
              <a:latin typeface="Trebuchet MS"/>
            </a:rPr>
            <a:t>memes</a:t>
          </a:r>
          <a:endParaRPr lang="ru-RU" sz="1700" kern="1200" err="1">
            <a:latin typeface="Trebuchet MS"/>
          </a:endParaRPr>
        </a:p>
      </dsp:txBody>
      <dsp:txXfrm>
        <a:off x="19419" y="1256107"/>
        <a:ext cx="4474150" cy="358962"/>
      </dsp:txXfrm>
    </dsp:sp>
    <dsp:sp modelId="{306E9C6F-FD2D-4A91-A694-F12A4AAA014B}">
      <dsp:nvSpPr>
        <dsp:cNvPr id="0" name=""/>
        <dsp:cNvSpPr/>
      </dsp:nvSpPr>
      <dsp:spPr>
        <a:xfrm>
          <a:off x="0" y="1683449"/>
          <a:ext cx="4512988" cy="397800"/>
        </a:xfrm>
        <a:prstGeom prst="round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kern="1200">
              <a:latin typeface="Trebuchet MS"/>
            </a:rPr>
            <a:t>3. </a:t>
          </a:r>
          <a:r>
            <a:rPr lang="af-ZA" sz="1700" kern="1200" err="1">
              <a:latin typeface="Trebuchet MS"/>
            </a:rPr>
            <a:t>Limited</a:t>
          </a:r>
          <a:r>
            <a:rPr lang="ru-RU" sz="1700" kern="1200">
              <a:latin typeface="Trebuchet MS"/>
            </a:rPr>
            <a:t> </a:t>
          </a:r>
          <a:r>
            <a:rPr lang="af-ZA" sz="1700" kern="1200" err="1">
              <a:latin typeface="Trebuchet MS"/>
            </a:rPr>
            <a:t>ability</a:t>
          </a:r>
          <a:r>
            <a:rPr lang="ru-RU" sz="1700" kern="1200">
              <a:latin typeface="Trebuchet MS"/>
            </a:rPr>
            <a:t> </a:t>
          </a:r>
          <a:r>
            <a:rPr lang="af-ZA" sz="1700" kern="1200" err="1">
              <a:latin typeface="Trebuchet MS"/>
            </a:rPr>
            <a:t>to</a:t>
          </a:r>
          <a:r>
            <a:rPr lang="ru-RU" sz="1700" kern="1200">
              <a:latin typeface="Trebuchet MS"/>
            </a:rPr>
            <a:t> </a:t>
          </a:r>
          <a:r>
            <a:rPr lang="af-ZA" sz="1700" kern="1200" err="1">
              <a:latin typeface="Trebuchet MS"/>
            </a:rPr>
            <a:t>follow</a:t>
          </a:r>
          <a:r>
            <a:rPr lang="ru-RU" sz="1700" kern="1200">
              <a:latin typeface="Trebuchet MS"/>
            </a:rPr>
            <a:t> </a:t>
          </a:r>
          <a:r>
            <a:rPr lang="af-ZA" sz="1700" kern="1200" err="1">
              <a:latin typeface="Trebuchet MS"/>
            </a:rPr>
            <a:t>new</a:t>
          </a:r>
          <a:r>
            <a:rPr lang="ru-RU" sz="1700" kern="1200">
              <a:latin typeface="Trebuchet MS"/>
            </a:rPr>
            <a:t> </a:t>
          </a:r>
          <a:r>
            <a:rPr lang="af-ZA" sz="1700" kern="1200" err="1">
              <a:latin typeface="Trebuchet MS"/>
            </a:rPr>
            <a:t>memes</a:t>
          </a:r>
          <a:endParaRPr lang="ru-RU" sz="1700" kern="1200">
            <a:latin typeface="Trebuchet MS"/>
          </a:endParaRPr>
        </a:p>
      </dsp:txBody>
      <dsp:txXfrm>
        <a:off x="19419" y="1702868"/>
        <a:ext cx="4474150" cy="358962"/>
      </dsp:txXfrm>
    </dsp:sp>
    <dsp:sp modelId="{3B0451DC-49C1-4490-BD01-7B0200E3F85F}">
      <dsp:nvSpPr>
        <dsp:cNvPr id="0" name=""/>
        <dsp:cNvSpPr/>
      </dsp:nvSpPr>
      <dsp:spPr>
        <a:xfrm>
          <a:off x="0" y="2130209"/>
          <a:ext cx="4512988" cy="397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af-ZA" sz="1700" kern="1200">
              <a:latin typeface="Trebuchet MS"/>
            </a:rPr>
            <a:t>4</a:t>
          </a:r>
          <a:r>
            <a:rPr lang="ru-RU" sz="1700" kern="1200">
              <a:latin typeface="Trebuchet MS"/>
            </a:rPr>
            <a:t>.</a:t>
          </a:r>
          <a:r>
            <a:rPr lang="af-ZA" sz="1700" kern="1200" err="1">
              <a:latin typeface="Trebuchet MS"/>
            </a:rPr>
            <a:t>The</a:t>
          </a:r>
          <a:r>
            <a:rPr lang="ru-RU" sz="1700" kern="1200">
              <a:latin typeface="Trebuchet MS"/>
            </a:rPr>
            <a:t> </a:t>
          </a:r>
          <a:r>
            <a:rPr lang="af-ZA" sz="1700" kern="1200" err="1">
              <a:latin typeface="Trebuchet MS"/>
            </a:rPr>
            <a:t>difficulty</a:t>
          </a:r>
          <a:r>
            <a:rPr lang="ru-RU" sz="1700" kern="1200">
              <a:latin typeface="Trebuchet MS"/>
            </a:rPr>
            <a:t> </a:t>
          </a:r>
          <a:r>
            <a:rPr lang="af-ZA" sz="1700" kern="1200">
              <a:latin typeface="Trebuchet MS"/>
            </a:rPr>
            <a:t>of</a:t>
          </a:r>
          <a:r>
            <a:rPr lang="ru-RU" sz="1700" kern="1200">
              <a:latin typeface="Trebuchet MS"/>
            </a:rPr>
            <a:t> </a:t>
          </a:r>
          <a:r>
            <a:rPr lang="af-ZA" sz="1700" kern="1200" err="1">
              <a:latin typeface="Trebuchet MS"/>
            </a:rPr>
            <a:t>modifying</a:t>
          </a:r>
          <a:r>
            <a:rPr lang="ru-RU" sz="1700" kern="1200">
              <a:latin typeface="Trebuchet MS"/>
            </a:rPr>
            <a:t> </a:t>
          </a:r>
          <a:r>
            <a:rPr lang="af-ZA" sz="1700" kern="1200" err="1">
              <a:latin typeface="Trebuchet MS"/>
            </a:rPr>
            <a:t>existing</a:t>
          </a:r>
          <a:r>
            <a:rPr lang="ru-RU" sz="1700" kern="1200">
              <a:latin typeface="Trebuchet MS"/>
            </a:rPr>
            <a:t> </a:t>
          </a:r>
          <a:r>
            <a:rPr lang="af-ZA" sz="1700" kern="1200" err="1">
              <a:latin typeface="Trebuchet MS"/>
            </a:rPr>
            <a:t>memes</a:t>
          </a:r>
          <a:endParaRPr lang="ru-RU" sz="1700" kern="1200">
            <a:latin typeface="Trebuchet MS"/>
          </a:endParaRPr>
        </a:p>
      </dsp:txBody>
      <dsp:txXfrm>
        <a:off x="19419" y="2149628"/>
        <a:ext cx="4474150" cy="3589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05E93-C8D0-4941-B920-DFD5EE2D7222}">
      <dsp:nvSpPr>
        <dsp:cNvPr id="0" name=""/>
        <dsp:cNvSpPr/>
      </dsp:nvSpPr>
      <dsp:spPr>
        <a:xfrm>
          <a:off x="496" y="682652"/>
          <a:ext cx="1934974" cy="1160984"/>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u-RU" sz="1600" kern="1200" dirty="0" err="1"/>
            <a:t>Performance</a:t>
          </a:r>
          <a:r>
            <a:rPr lang="ru-RU" sz="1600" kern="1200" dirty="0"/>
            <a:t> </a:t>
          </a:r>
          <a:r>
            <a:rPr lang="ru-RU" sz="1600" kern="1200" dirty="0" err="1"/>
            <a:t>requirements</a:t>
          </a:r>
        </a:p>
      </dsp:txBody>
      <dsp:txXfrm>
        <a:off x="496" y="682652"/>
        <a:ext cx="1934974" cy="1160984"/>
      </dsp:txXfrm>
    </dsp:sp>
    <dsp:sp modelId="{22DD3555-213C-499C-80AF-7EC5891E2E16}">
      <dsp:nvSpPr>
        <dsp:cNvPr id="0" name=""/>
        <dsp:cNvSpPr/>
      </dsp:nvSpPr>
      <dsp:spPr>
        <a:xfrm>
          <a:off x="2128968" y="682652"/>
          <a:ext cx="1934974" cy="1160984"/>
        </a:xfrm>
        <a:prstGeom prst="rect">
          <a:avLst/>
        </a:prstGeom>
        <a:solidFill>
          <a:schemeClr val="accent5">
            <a:hueOff val="831752"/>
            <a:satOff val="-16830"/>
            <a:lumOff val="523"/>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u-RU" sz="1600" kern="1200" dirty="0" err="1"/>
            <a:t>Internationalization</a:t>
          </a:r>
          <a:r>
            <a:rPr lang="ru-RU" sz="1600" kern="1200" dirty="0"/>
            <a:t> </a:t>
          </a:r>
          <a:r>
            <a:rPr lang="ru-RU" sz="1600" kern="1200" dirty="0" err="1"/>
            <a:t>requirements</a:t>
          </a:r>
        </a:p>
      </dsp:txBody>
      <dsp:txXfrm>
        <a:off x="2128968" y="682652"/>
        <a:ext cx="1934974" cy="1160984"/>
      </dsp:txXfrm>
    </dsp:sp>
    <dsp:sp modelId="{C89A0BDF-1B4B-4E6E-9182-94952B9BA167}">
      <dsp:nvSpPr>
        <dsp:cNvPr id="0" name=""/>
        <dsp:cNvSpPr/>
      </dsp:nvSpPr>
      <dsp:spPr>
        <a:xfrm>
          <a:off x="496" y="2037135"/>
          <a:ext cx="1934974" cy="1160984"/>
        </a:xfrm>
        <a:prstGeom prst="rect">
          <a:avLst/>
        </a:prstGeom>
        <a:solidFill>
          <a:schemeClr val="accent5">
            <a:hueOff val="1663504"/>
            <a:satOff val="-33659"/>
            <a:lumOff val="1046"/>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u-RU" sz="1600" kern="1200" dirty="0" err="1"/>
            <a:t>Distribution</a:t>
          </a:r>
          <a:r>
            <a:rPr lang="ru-RU" sz="1600" kern="1200" dirty="0"/>
            <a:t> </a:t>
          </a:r>
          <a:r>
            <a:rPr lang="ru-RU" sz="1600" kern="1200" dirty="0" err="1"/>
            <a:t>requirements</a:t>
          </a:r>
          <a:r>
            <a:rPr lang="ru-RU" sz="1600" kern="1200" dirty="0"/>
            <a:t> (</a:t>
          </a:r>
          <a:r>
            <a:rPr lang="ru-RU" sz="1600" kern="1200" dirty="0" err="1"/>
            <a:t>Roads</a:t>
          </a:r>
          <a:r>
            <a:rPr lang="ru-RU" sz="1600" kern="1200" dirty="0"/>
            <a:t> </a:t>
          </a:r>
          <a:r>
            <a:rPr lang="ru-RU" sz="1600" kern="1200" dirty="0" err="1"/>
            <a:t>to</a:t>
          </a:r>
          <a:r>
            <a:rPr lang="ru-RU" sz="1600" kern="1200" dirty="0"/>
            <a:t> </a:t>
          </a:r>
          <a:r>
            <a:rPr lang="ru-RU" sz="1600" kern="1200" dirty="0" err="1"/>
            <a:t>the</a:t>
          </a:r>
          <a:r>
            <a:rPr lang="ru-RU" sz="1600" kern="1200" dirty="0"/>
            <a:t> </a:t>
          </a:r>
          <a:r>
            <a:rPr lang="ru-RU" sz="1600" kern="1200" dirty="0" err="1"/>
            <a:t>market</a:t>
          </a:r>
          <a:r>
            <a:rPr lang="ru-RU" sz="1600" kern="1200" dirty="0"/>
            <a:t>)</a:t>
          </a:r>
        </a:p>
      </dsp:txBody>
      <dsp:txXfrm>
        <a:off x="496" y="2037135"/>
        <a:ext cx="1934974" cy="1160984"/>
      </dsp:txXfrm>
    </dsp:sp>
    <dsp:sp modelId="{01C940E4-43D7-44EE-B02B-1226D49DC817}">
      <dsp:nvSpPr>
        <dsp:cNvPr id="0" name=""/>
        <dsp:cNvSpPr/>
      </dsp:nvSpPr>
      <dsp:spPr>
        <a:xfrm>
          <a:off x="2128968" y="2037135"/>
          <a:ext cx="1934974" cy="1160984"/>
        </a:xfrm>
        <a:prstGeom prst="rect">
          <a:avLst/>
        </a:prstGeom>
        <a:solidFill>
          <a:schemeClr val="accent5">
            <a:hueOff val="2495256"/>
            <a:satOff val="-50489"/>
            <a:lumOff val="156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u-RU" sz="1600" kern="1200" dirty="0" err="1"/>
            <a:t>Priority</a:t>
          </a:r>
          <a:r>
            <a:rPr lang="ru-RU" sz="1600" kern="1200" dirty="0"/>
            <a:t> </a:t>
          </a:r>
          <a:r>
            <a:rPr lang="ru-RU" sz="1600" kern="1200" dirty="0" err="1"/>
            <a:t>market</a:t>
          </a:r>
          <a:r>
            <a:rPr lang="ru-RU" sz="1600" kern="1200" dirty="0"/>
            <a:t> </a:t>
          </a:r>
          <a:r>
            <a:rPr lang="ru-RU" sz="1600" kern="1200" dirty="0" err="1"/>
            <a:t>table</a:t>
          </a:r>
        </a:p>
      </dsp:txBody>
      <dsp:txXfrm>
        <a:off x="2128968" y="2037135"/>
        <a:ext cx="1934974" cy="11609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E0CBD-089C-430A-B89B-BD9F74EF4B6C}">
      <dsp:nvSpPr>
        <dsp:cNvPr id="0" name=""/>
        <dsp:cNvSpPr/>
      </dsp:nvSpPr>
      <dsp:spPr>
        <a:xfrm>
          <a:off x="539808" y="251"/>
          <a:ext cx="2984822" cy="179089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u-RU" sz="2900" kern="1200" dirty="0" err="1"/>
            <a:t>Adress</a:t>
          </a:r>
          <a:r>
            <a:rPr lang="ru-RU" sz="2900" kern="1200" dirty="0"/>
            <a:t> </a:t>
          </a:r>
          <a:r>
            <a:rPr lang="ru-RU" sz="2900" kern="1200" dirty="0" err="1"/>
            <a:t>of</a:t>
          </a:r>
          <a:r>
            <a:rPr lang="ru-RU" sz="2900" kern="1200" dirty="0"/>
            <a:t> </a:t>
          </a:r>
          <a:r>
            <a:rPr lang="ru-RU" sz="2900" kern="1200" dirty="0" err="1"/>
            <a:t>target</a:t>
          </a:r>
          <a:r>
            <a:rPr lang="ru-RU" sz="2900" kern="1200" dirty="0"/>
            <a:t> </a:t>
          </a:r>
          <a:r>
            <a:rPr lang="ru-RU" sz="2900" kern="1200" dirty="0" err="1"/>
            <a:t>market</a:t>
          </a:r>
        </a:p>
      </dsp:txBody>
      <dsp:txXfrm>
        <a:off x="539808" y="251"/>
        <a:ext cx="2984822" cy="1790893"/>
      </dsp:txXfrm>
    </dsp:sp>
    <dsp:sp modelId="{D3E19671-FECF-4BE0-A2AE-F2041CFDB9B9}">
      <dsp:nvSpPr>
        <dsp:cNvPr id="0" name=""/>
        <dsp:cNvSpPr/>
      </dsp:nvSpPr>
      <dsp:spPr>
        <a:xfrm>
          <a:off x="539808" y="2089627"/>
          <a:ext cx="2984822" cy="1790893"/>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u-RU" sz="2900" kern="1200" dirty="0" err="1"/>
            <a:t>Description</a:t>
          </a:r>
          <a:r>
            <a:rPr lang="ru-RU" sz="2900" kern="1200" dirty="0"/>
            <a:t> </a:t>
          </a:r>
          <a:r>
            <a:rPr lang="ru-RU" sz="2900" kern="1200" dirty="0" err="1"/>
            <a:t>of</a:t>
          </a:r>
          <a:r>
            <a:rPr lang="ru-RU" sz="2900" kern="1200" dirty="0"/>
            <a:t> </a:t>
          </a:r>
          <a:r>
            <a:rPr lang="ru-RU" sz="2900" kern="1200" dirty="0" err="1"/>
            <a:t>the</a:t>
          </a:r>
          <a:r>
            <a:rPr lang="ru-RU" sz="2900" kern="1200" dirty="0"/>
            <a:t> </a:t>
          </a:r>
          <a:r>
            <a:rPr lang="ru-RU" sz="2900" kern="1200" dirty="0" err="1"/>
            <a:t>ideal</a:t>
          </a:r>
          <a:r>
            <a:rPr lang="ru-RU" sz="2900" kern="1200" dirty="0"/>
            <a:t> </a:t>
          </a:r>
          <a:r>
            <a:rPr lang="ru-RU" sz="2900" kern="1200" dirty="0" err="1"/>
            <a:t>target</a:t>
          </a:r>
          <a:r>
            <a:rPr lang="ru-RU" sz="2900" kern="1200" dirty="0"/>
            <a:t> </a:t>
          </a:r>
          <a:r>
            <a:rPr lang="ru-RU" sz="2900" kern="1200" dirty="0" err="1"/>
            <a:t>organization</a:t>
          </a:r>
        </a:p>
      </dsp:txBody>
      <dsp:txXfrm>
        <a:off x="539808" y="2089627"/>
        <a:ext cx="2984822" cy="179089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D3B41-F1DD-47D4-B3F0-DA77B8498E73}">
      <dsp:nvSpPr>
        <dsp:cNvPr id="0" name=""/>
        <dsp:cNvSpPr/>
      </dsp:nvSpPr>
      <dsp:spPr>
        <a:xfrm>
          <a:off x="434379" y="1850"/>
          <a:ext cx="2982363" cy="178941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u-RU" sz="2900" kern="1200" dirty="0" err="1"/>
            <a:t>Trends</a:t>
          </a:r>
          <a:r>
            <a:rPr lang="ru-RU" sz="2900" kern="1200" dirty="0"/>
            <a:t> </a:t>
          </a:r>
          <a:r>
            <a:rPr lang="ru-RU" sz="2900" kern="1200" dirty="0" err="1"/>
            <a:t>affecting</a:t>
          </a:r>
          <a:r>
            <a:rPr lang="ru-RU" sz="2900" kern="1200" dirty="0"/>
            <a:t> </a:t>
          </a:r>
          <a:r>
            <a:rPr lang="ru-RU" sz="2900" kern="1200" dirty="0" err="1"/>
            <a:t>the</a:t>
          </a:r>
          <a:r>
            <a:rPr lang="ru-RU" sz="2900" kern="1200" dirty="0"/>
            <a:t> </a:t>
          </a:r>
          <a:r>
            <a:rPr lang="ru-RU" sz="2900" kern="1200" dirty="0" err="1"/>
            <a:t>competitive</a:t>
          </a:r>
          <a:r>
            <a:rPr lang="ru-RU" sz="2900" kern="1200" dirty="0"/>
            <a:t> </a:t>
          </a:r>
          <a:r>
            <a:rPr lang="ru-RU" sz="2900" kern="1200" dirty="0" err="1"/>
            <a:t>environment</a:t>
          </a:r>
        </a:p>
      </dsp:txBody>
      <dsp:txXfrm>
        <a:off x="434379" y="1850"/>
        <a:ext cx="2982363" cy="1789417"/>
      </dsp:txXfrm>
    </dsp:sp>
    <dsp:sp modelId="{6B4DDAA7-2440-4240-8295-4157F929F46E}">
      <dsp:nvSpPr>
        <dsp:cNvPr id="0" name=""/>
        <dsp:cNvSpPr/>
      </dsp:nvSpPr>
      <dsp:spPr>
        <a:xfrm>
          <a:off x="434379" y="2089504"/>
          <a:ext cx="2982363" cy="1789417"/>
        </a:xfrm>
        <a:prstGeom prst="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u-RU" sz="2900" kern="1200" dirty="0" err="1"/>
            <a:t>Temporary</a:t>
          </a:r>
          <a:r>
            <a:rPr lang="ru-RU" sz="2900" kern="1200" dirty="0"/>
            <a:t> </a:t>
          </a:r>
          <a:r>
            <a:rPr lang="ru-RU" sz="2900" kern="1200" dirty="0" err="1"/>
            <a:t>expenses</a:t>
          </a:r>
        </a:p>
      </dsp:txBody>
      <dsp:txXfrm>
        <a:off x="434379" y="2089504"/>
        <a:ext cx="2982363" cy="1789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C5D58-07EB-40FD-8D1F-7526EAE048DC}">
      <dsp:nvSpPr>
        <dsp:cNvPr id="0" name=""/>
        <dsp:cNvSpPr/>
      </dsp:nvSpPr>
      <dsp:spPr>
        <a:xfrm>
          <a:off x="0" y="1782755"/>
          <a:ext cx="5565621" cy="4680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ru-RU" sz="2000" kern="1200"/>
            <a:t>1. </a:t>
          </a:r>
          <a:r>
            <a:rPr lang="af-ZA" sz="2000" kern="1200" err="1"/>
            <a:t>Audience</a:t>
          </a:r>
          <a:r>
            <a:rPr lang="ru-RU" sz="2000" kern="1200"/>
            <a:t> </a:t>
          </a:r>
          <a:r>
            <a:rPr lang="af-ZA" sz="2000" kern="1200" err="1"/>
            <a:t>search</a:t>
          </a:r>
          <a:endParaRPr lang="ru-RU" sz="2000" kern="1200" err="1">
            <a:latin typeface="Trebuchet MS"/>
          </a:endParaRPr>
        </a:p>
      </dsp:txBody>
      <dsp:txXfrm>
        <a:off x="22846" y="1805601"/>
        <a:ext cx="5519929" cy="422308"/>
      </dsp:txXfrm>
    </dsp:sp>
    <dsp:sp modelId="{25631376-5228-446A-B14A-7EEBA80B18A3}">
      <dsp:nvSpPr>
        <dsp:cNvPr id="0" name=""/>
        <dsp:cNvSpPr/>
      </dsp:nvSpPr>
      <dsp:spPr>
        <a:xfrm>
          <a:off x="0" y="2308355"/>
          <a:ext cx="5565621" cy="4680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ru-RU" sz="2000" kern="1200">
              <a:latin typeface="Trebuchet MS"/>
            </a:rPr>
            <a:t>2. </a:t>
          </a:r>
          <a:r>
            <a:rPr lang="ru-RU" sz="2000" kern="1200" err="1">
              <a:latin typeface="Trebuchet MS"/>
            </a:rPr>
            <a:t>Copyright</a:t>
          </a:r>
          <a:r>
            <a:rPr lang="ru-RU" sz="2000" kern="1200">
              <a:latin typeface="Trebuchet MS"/>
            </a:rPr>
            <a:t> </a:t>
          </a:r>
          <a:r>
            <a:rPr lang="af-ZA" sz="2000" kern="1200" err="1">
              <a:latin typeface="Trebuchet MS"/>
            </a:rPr>
            <a:t>issues</a:t>
          </a:r>
          <a:endParaRPr lang="ru-RU" sz="2000" kern="1200" err="1">
            <a:latin typeface="Trebuchet MS"/>
          </a:endParaRPr>
        </a:p>
      </dsp:txBody>
      <dsp:txXfrm>
        <a:off x="22846" y="2331201"/>
        <a:ext cx="5519929" cy="422308"/>
      </dsp:txXfrm>
    </dsp:sp>
    <dsp:sp modelId="{257FDBE5-7529-491D-9F87-26F07BFF1106}">
      <dsp:nvSpPr>
        <dsp:cNvPr id="0" name=""/>
        <dsp:cNvSpPr/>
      </dsp:nvSpPr>
      <dsp:spPr>
        <a:xfrm>
          <a:off x="0" y="2833955"/>
          <a:ext cx="5565621" cy="4680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ru-RU" sz="2000" kern="1200">
              <a:latin typeface="Trebuchet MS"/>
            </a:rPr>
            <a:t>3. </a:t>
          </a:r>
          <a:r>
            <a:rPr lang="af-ZA" sz="2000" kern="1200" err="1">
              <a:latin typeface="Trebuchet MS"/>
            </a:rPr>
            <a:t>The</a:t>
          </a:r>
          <a:r>
            <a:rPr lang="ru-RU" sz="2000" kern="1200">
              <a:latin typeface="Trebuchet MS"/>
            </a:rPr>
            <a:t> </a:t>
          </a:r>
          <a:r>
            <a:rPr lang="af-ZA" sz="2000" kern="1200" err="1">
              <a:latin typeface="Trebuchet MS"/>
            </a:rPr>
            <a:t>difficulty</a:t>
          </a:r>
          <a:r>
            <a:rPr lang="ru-RU" sz="2000" kern="1200">
              <a:latin typeface="Trebuchet MS"/>
            </a:rPr>
            <a:t> </a:t>
          </a:r>
          <a:r>
            <a:rPr lang="af-ZA" sz="2000" kern="1200">
              <a:latin typeface="Trebuchet MS"/>
            </a:rPr>
            <a:t>of</a:t>
          </a:r>
          <a:r>
            <a:rPr lang="ru-RU" sz="2000" kern="1200">
              <a:latin typeface="Trebuchet MS"/>
            </a:rPr>
            <a:t> </a:t>
          </a:r>
          <a:r>
            <a:rPr lang="af-ZA" sz="2000" kern="1200" err="1">
              <a:latin typeface="Trebuchet MS"/>
            </a:rPr>
            <a:t>modifying</a:t>
          </a:r>
          <a:r>
            <a:rPr lang="ru-RU" sz="2000" kern="1200">
              <a:latin typeface="Trebuchet MS"/>
            </a:rPr>
            <a:t> </a:t>
          </a:r>
          <a:r>
            <a:rPr lang="af-ZA" sz="2000" kern="1200" err="1">
              <a:latin typeface="Trebuchet MS"/>
            </a:rPr>
            <a:t>existing</a:t>
          </a:r>
          <a:r>
            <a:rPr lang="ru-RU" sz="2000" kern="1200">
              <a:latin typeface="Trebuchet MS"/>
            </a:rPr>
            <a:t> </a:t>
          </a:r>
          <a:r>
            <a:rPr lang="af-ZA" sz="2000" kern="1200" err="1">
              <a:latin typeface="Trebuchet MS"/>
            </a:rPr>
            <a:t>memes</a:t>
          </a:r>
          <a:endParaRPr lang="ru-RU" sz="2000" kern="1200" err="1">
            <a:latin typeface="Trebuchet MS"/>
          </a:endParaRPr>
        </a:p>
      </dsp:txBody>
      <dsp:txXfrm>
        <a:off x="22846" y="2856801"/>
        <a:ext cx="5519929" cy="422308"/>
      </dsp:txXfrm>
    </dsp:sp>
    <dsp:sp modelId="{895C3395-7821-4757-A432-442DF6B8368B}">
      <dsp:nvSpPr>
        <dsp:cNvPr id="0" name=""/>
        <dsp:cNvSpPr/>
      </dsp:nvSpPr>
      <dsp:spPr>
        <a:xfrm>
          <a:off x="0" y="3359555"/>
          <a:ext cx="5565621" cy="4680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af-ZA" sz="2000" kern="1200">
              <a:latin typeface="Trebuchet MS"/>
            </a:rPr>
            <a:t>4. </a:t>
          </a:r>
          <a:r>
            <a:rPr lang="af-ZA" sz="2000" kern="1200" err="1">
              <a:latin typeface="Trebuchet MS"/>
            </a:rPr>
            <a:t>Need</a:t>
          </a:r>
          <a:r>
            <a:rPr lang="ru-RU" sz="2000" kern="1200">
              <a:latin typeface="Trebuchet MS"/>
            </a:rPr>
            <a:t> </a:t>
          </a:r>
          <a:r>
            <a:rPr lang="af-ZA" sz="2000" kern="1200" err="1">
              <a:latin typeface="Trebuchet MS"/>
            </a:rPr>
            <a:t>to</a:t>
          </a:r>
          <a:r>
            <a:rPr lang="ru-RU" sz="2000" kern="1200">
              <a:latin typeface="Trebuchet MS"/>
            </a:rPr>
            <a:t> </a:t>
          </a:r>
          <a:r>
            <a:rPr lang="ru-RU" sz="2000" kern="1200" err="1">
              <a:latin typeface="Trebuchet MS"/>
            </a:rPr>
            <a:t>get</a:t>
          </a:r>
          <a:r>
            <a:rPr lang="ru-RU" sz="2000" kern="1200">
              <a:latin typeface="Trebuchet MS"/>
            </a:rPr>
            <a:t> </a:t>
          </a:r>
          <a:r>
            <a:rPr lang="af-ZA" sz="2000" kern="1200" err="1">
              <a:latin typeface="Trebuchet MS"/>
            </a:rPr>
            <a:t>income</a:t>
          </a:r>
        </a:p>
      </dsp:txBody>
      <dsp:txXfrm>
        <a:off x="22846" y="3382401"/>
        <a:ext cx="5519929" cy="4223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9FEF0-C412-4982-9F61-E553C96F4513}">
      <dsp:nvSpPr>
        <dsp:cNvPr id="0" name=""/>
        <dsp:cNvSpPr/>
      </dsp:nvSpPr>
      <dsp:spPr>
        <a:xfrm>
          <a:off x="0" y="28847"/>
          <a:ext cx="3921307" cy="100386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ru-RU" sz="2600" kern="1200"/>
            <a:t>1. </a:t>
          </a:r>
          <a:r>
            <a:rPr lang="af-ZA" sz="2600" kern="1200"/>
            <a:t>Access</a:t>
          </a:r>
          <a:r>
            <a:rPr lang="ru-RU" sz="2600" kern="1200"/>
            <a:t> </a:t>
          </a:r>
          <a:r>
            <a:rPr lang="af-ZA" sz="2600" kern="1200" err="1"/>
            <a:t>to</a:t>
          </a:r>
          <a:r>
            <a:rPr lang="ru-RU" sz="2600" kern="1200"/>
            <a:t> </a:t>
          </a:r>
          <a:r>
            <a:rPr lang="af-ZA" sz="2600" kern="1200"/>
            <a:t>a</a:t>
          </a:r>
          <a:r>
            <a:rPr lang="ru-RU" sz="2600" kern="1200"/>
            <a:t> </a:t>
          </a:r>
          <a:r>
            <a:rPr lang="af-ZA" sz="2600" kern="1200" err="1"/>
            <a:t>young</a:t>
          </a:r>
          <a:r>
            <a:rPr lang="ru-RU" sz="2600" kern="1200"/>
            <a:t> </a:t>
          </a:r>
          <a:r>
            <a:rPr lang="af-ZA" sz="2600" kern="1200" err="1"/>
            <a:t>audience</a:t>
          </a:r>
          <a:endParaRPr lang="ru-RU" sz="2600" kern="1200" err="1">
            <a:latin typeface="Trebuchet MS"/>
          </a:endParaRPr>
        </a:p>
      </dsp:txBody>
      <dsp:txXfrm>
        <a:off x="49004" y="77851"/>
        <a:ext cx="3823299" cy="905852"/>
      </dsp:txXfrm>
    </dsp:sp>
    <dsp:sp modelId="{412C3721-F9B6-4F25-A842-DA7359D79DA6}">
      <dsp:nvSpPr>
        <dsp:cNvPr id="0" name=""/>
        <dsp:cNvSpPr/>
      </dsp:nvSpPr>
      <dsp:spPr>
        <a:xfrm>
          <a:off x="0" y="1107587"/>
          <a:ext cx="3921307" cy="100386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ru-RU" sz="2600" kern="1200">
              <a:latin typeface="Trebuchet MS"/>
            </a:rPr>
            <a:t>2. </a:t>
          </a:r>
          <a:r>
            <a:rPr lang="af-ZA" sz="2600" kern="1200" err="1">
              <a:latin typeface="Trebuchet MS"/>
            </a:rPr>
            <a:t>Audience</a:t>
          </a:r>
          <a:r>
            <a:rPr lang="ru-RU" sz="2600" kern="1200">
              <a:latin typeface="Trebuchet MS"/>
            </a:rPr>
            <a:t> </a:t>
          </a:r>
          <a:r>
            <a:rPr lang="af-ZA" sz="2600" kern="1200" err="1">
              <a:latin typeface="Trebuchet MS"/>
            </a:rPr>
            <a:t>expansion</a:t>
          </a:r>
          <a:endParaRPr lang="ru-RU" sz="2600" kern="1200" err="1">
            <a:latin typeface="Trebuchet MS"/>
          </a:endParaRPr>
        </a:p>
      </dsp:txBody>
      <dsp:txXfrm>
        <a:off x="49004" y="1156591"/>
        <a:ext cx="3823299" cy="905852"/>
      </dsp:txXfrm>
    </dsp:sp>
    <dsp:sp modelId="{674BFC65-3ADA-40B2-B04A-01E890A188AA}">
      <dsp:nvSpPr>
        <dsp:cNvPr id="0" name=""/>
        <dsp:cNvSpPr/>
      </dsp:nvSpPr>
      <dsp:spPr>
        <a:xfrm>
          <a:off x="0" y="2186327"/>
          <a:ext cx="3921307" cy="100386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ru-RU" sz="2600" kern="1200">
              <a:latin typeface="Trebuchet MS"/>
            </a:rPr>
            <a:t>3. </a:t>
          </a:r>
          <a:r>
            <a:rPr lang="af-ZA" sz="2600" kern="1200" err="1">
              <a:latin typeface="Trebuchet MS"/>
            </a:rPr>
            <a:t>Convenient</a:t>
          </a:r>
          <a:r>
            <a:rPr lang="ru-RU" sz="2600" kern="1200">
              <a:latin typeface="Trebuchet MS"/>
            </a:rPr>
            <a:t>  </a:t>
          </a:r>
          <a:r>
            <a:rPr lang="af-ZA" sz="2600" kern="1200" err="1">
              <a:latin typeface="Trebuchet MS"/>
            </a:rPr>
            <a:t>methods</a:t>
          </a:r>
          <a:r>
            <a:rPr lang="ru-RU" sz="2600" kern="1200">
              <a:latin typeface="Trebuchet MS"/>
            </a:rPr>
            <a:t> </a:t>
          </a:r>
          <a:r>
            <a:rPr lang="af-ZA" sz="2600" kern="1200" err="1">
              <a:latin typeface="Trebuchet MS"/>
            </a:rPr>
            <a:t>for</a:t>
          </a:r>
          <a:r>
            <a:rPr lang="ru-RU" sz="2600" kern="1200">
              <a:latin typeface="Trebuchet MS"/>
            </a:rPr>
            <a:t> </a:t>
          </a:r>
          <a:r>
            <a:rPr lang="af-ZA" sz="2600" kern="1200" err="1">
              <a:latin typeface="Trebuchet MS"/>
            </a:rPr>
            <a:t>advertising</a:t>
          </a:r>
          <a:endParaRPr lang="ru-RU" sz="2600" kern="1200" err="1">
            <a:latin typeface="Trebuchet MS"/>
          </a:endParaRPr>
        </a:p>
      </dsp:txBody>
      <dsp:txXfrm>
        <a:off x="49004" y="2235331"/>
        <a:ext cx="3823299" cy="9058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9FEF0-C412-4982-9F61-E553C96F4513}">
      <dsp:nvSpPr>
        <dsp:cNvPr id="0" name=""/>
        <dsp:cNvSpPr/>
      </dsp:nvSpPr>
      <dsp:spPr>
        <a:xfrm>
          <a:off x="0" y="258815"/>
          <a:ext cx="7473129" cy="104247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ru-RU" sz="2700" kern="1200"/>
            <a:t>1. When </a:t>
          </a:r>
          <a:r>
            <a:rPr lang="ru-RU" sz="2700" kern="1200" err="1"/>
            <a:t>analyzing</a:t>
          </a:r>
          <a:r>
            <a:rPr lang="ru-RU" sz="2700" kern="1200"/>
            <a:t> </a:t>
          </a:r>
          <a:r>
            <a:rPr lang="ru-RU" sz="2700" kern="1200" err="1"/>
            <a:t>broad</a:t>
          </a:r>
          <a:r>
            <a:rPr lang="ru-RU" sz="2700" kern="1200"/>
            <a:t> </a:t>
          </a:r>
          <a:r>
            <a:rPr lang="ru-RU" sz="2700" kern="1200" err="1"/>
            <a:t>causes</a:t>
          </a:r>
          <a:r>
            <a:rPr lang="ru-RU" sz="2700" kern="1200"/>
            <a:t> </a:t>
          </a:r>
          <a:r>
            <a:rPr lang="ru-RU" sz="2700" kern="1200" err="1"/>
            <a:t>by</a:t>
          </a:r>
          <a:r>
            <a:rPr lang="ru-RU" sz="2700" kern="1200"/>
            <a:t> </a:t>
          </a:r>
          <a:r>
            <a:rPr lang="ru-RU" sz="2700" kern="1200" err="1"/>
            <a:t>looking</a:t>
          </a:r>
          <a:r>
            <a:rPr lang="ru-RU" sz="2700" kern="1200"/>
            <a:t> </a:t>
          </a:r>
          <a:r>
            <a:rPr lang="ru-RU" sz="2700" kern="1200" err="1"/>
            <a:t>at</a:t>
          </a:r>
          <a:r>
            <a:rPr lang="ru-RU" sz="2700" kern="1200"/>
            <a:t> </a:t>
          </a:r>
          <a:r>
            <a:rPr lang="ru-RU" sz="2700" kern="1200" err="1"/>
            <a:t>their</a:t>
          </a:r>
          <a:r>
            <a:rPr lang="ru-RU" sz="2700" kern="1200"/>
            <a:t> </a:t>
          </a:r>
          <a:r>
            <a:rPr lang="ru-RU" sz="2700" kern="1200" err="1"/>
            <a:t>specific</a:t>
          </a:r>
          <a:r>
            <a:rPr lang="ru-RU" sz="2700" kern="1200"/>
            <a:t> </a:t>
          </a:r>
          <a:r>
            <a:rPr lang="ru-RU" sz="2700" kern="1200" err="1"/>
            <a:t>components</a:t>
          </a:r>
          <a:r>
            <a:rPr lang="ru-RU" sz="2700" kern="1200"/>
            <a:t>.</a:t>
          </a:r>
          <a:endParaRPr lang="ru-RU" sz="2700" kern="1200">
            <a:latin typeface="Trebuchet MS"/>
          </a:endParaRPr>
        </a:p>
      </dsp:txBody>
      <dsp:txXfrm>
        <a:off x="50889" y="309704"/>
        <a:ext cx="7371351" cy="940692"/>
      </dsp:txXfrm>
    </dsp:sp>
    <dsp:sp modelId="{412C3721-F9B6-4F25-A842-DA7359D79DA6}">
      <dsp:nvSpPr>
        <dsp:cNvPr id="0" name=""/>
        <dsp:cNvSpPr/>
      </dsp:nvSpPr>
      <dsp:spPr>
        <a:xfrm>
          <a:off x="0" y="1379045"/>
          <a:ext cx="7473129" cy="104247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ru-RU" sz="2700" kern="1200">
              <a:latin typeface="Trebuchet MS"/>
            </a:rPr>
            <a:t>2. When </a:t>
          </a:r>
          <a:r>
            <a:rPr lang="ru-RU" sz="2700" kern="1200" err="1">
              <a:latin typeface="Trebuchet MS"/>
            </a:rPr>
            <a:t>there</a:t>
          </a:r>
          <a:r>
            <a:rPr lang="ru-RU" sz="2700" kern="1200">
              <a:latin typeface="Trebuchet MS"/>
            </a:rPr>
            <a:t> </a:t>
          </a:r>
          <a:r>
            <a:rPr lang="ru-RU" sz="2700" kern="1200" err="1">
              <a:latin typeface="Trebuchet MS"/>
            </a:rPr>
            <a:t>are</a:t>
          </a:r>
          <a:r>
            <a:rPr lang="ru-RU" sz="2700" kern="1200">
              <a:latin typeface="Trebuchet MS"/>
            </a:rPr>
            <a:t> </a:t>
          </a:r>
          <a:r>
            <a:rPr lang="ru-RU" sz="2700" kern="1200" err="1">
              <a:latin typeface="Trebuchet MS"/>
            </a:rPr>
            <a:t>many</a:t>
          </a:r>
          <a:r>
            <a:rPr lang="ru-RU" sz="2700" kern="1200">
              <a:latin typeface="Trebuchet MS"/>
            </a:rPr>
            <a:t> </a:t>
          </a:r>
          <a:r>
            <a:rPr lang="ru-RU" sz="2700" kern="1200" err="1">
              <a:latin typeface="Trebuchet MS"/>
            </a:rPr>
            <a:t>problems</a:t>
          </a:r>
          <a:r>
            <a:rPr lang="ru-RU" sz="2700" kern="1200">
              <a:latin typeface="Trebuchet MS"/>
            </a:rPr>
            <a:t> </a:t>
          </a:r>
          <a:r>
            <a:rPr lang="ru-RU" sz="2700" kern="1200" err="1">
              <a:latin typeface="Trebuchet MS"/>
            </a:rPr>
            <a:t>or</a:t>
          </a:r>
          <a:r>
            <a:rPr lang="ru-RU" sz="2700" kern="1200">
              <a:latin typeface="Trebuchet MS"/>
            </a:rPr>
            <a:t> </a:t>
          </a:r>
          <a:r>
            <a:rPr lang="ru-RU" sz="2700" kern="1200" err="1">
              <a:latin typeface="Trebuchet MS"/>
            </a:rPr>
            <a:t>causes</a:t>
          </a:r>
          <a:r>
            <a:rPr lang="ru-RU" sz="2700" kern="1200">
              <a:latin typeface="Trebuchet MS"/>
            </a:rPr>
            <a:t> </a:t>
          </a:r>
          <a:r>
            <a:rPr lang="ru-RU" sz="2700" kern="1200" err="1">
              <a:latin typeface="Trebuchet MS"/>
            </a:rPr>
            <a:t>and</a:t>
          </a:r>
          <a:r>
            <a:rPr lang="ru-RU" sz="2700" kern="1200">
              <a:latin typeface="Trebuchet MS"/>
            </a:rPr>
            <a:t> </a:t>
          </a:r>
          <a:r>
            <a:rPr lang="ru-RU" sz="2700" kern="1200" err="1">
              <a:latin typeface="Trebuchet MS"/>
            </a:rPr>
            <a:t>you</a:t>
          </a:r>
          <a:r>
            <a:rPr lang="ru-RU" sz="2700" kern="1200">
              <a:latin typeface="Trebuchet MS"/>
            </a:rPr>
            <a:t> </a:t>
          </a:r>
          <a:r>
            <a:rPr lang="ru-RU" sz="2700" kern="1200" err="1">
              <a:latin typeface="Trebuchet MS"/>
            </a:rPr>
            <a:t>want</a:t>
          </a:r>
          <a:r>
            <a:rPr lang="ru-RU" sz="2700" kern="1200">
              <a:latin typeface="Trebuchet MS"/>
            </a:rPr>
            <a:t> </a:t>
          </a:r>
          <a:r>
            <a:rPr lang="ru-RU" sz="2700" kern="1200" err="1">
              <a:latin typeface="Trebuchet MS"/>
            </a:rPr>
            <a:t>to</a:t>
          </a:r>
          <a:r>
            <a:rPr lang="ru-RU" sz="2700" kern="1200">
              <a:latin typeface="Trebuchet MS"/>
            </a:rPr>
            <a:t> </a:t>
          </a:r>
          <a:r>
            <a:rPr lang="ru-RU" sz="2700" kern="1200" err="1">
              <a:latin typeface="Trebuchet MS"/>
            </a:rPr>
            <a:t>focus</a:t>
          </a:r>
          <a:r>
            <a:rPr lang="ru-RU" sz="2700" kern="1200">
              <a:latin typeface="Trebuchet MS"/>
            </a:rPr>
            <a:t> </a:t>
          </a:r>
          <a:r>
            <a:rPr lang="ru-RU" sz="2700" kern="1200" err="1">
              <a:latin typeface="Trebuchet MS"/>
            </a:rPr>
            <a:t>on</a:t>
          </a:r>
          <a:r>
            <a:rPr lang="ru-RU" sz="2700" kern="1200">
              <a:latin typeface="Trebuchet MS"/>
            </a:rPr>
            <a:t> </a:t>
          </a:r>
          <a:r>
            <a:rPr lang="ru-RU" sz="2700" kern="1200" err="1">
              <a:latin typeface="Trebuchet MS"/>
            </a:rPr>
            <a:t>the</a:t>
          </a:r>
          <a:r>
            <a:rPr lang="ru-RU" sz="2700" kern="1200">
              <a:latin typeface="Trebuchet MS"/>
            </a:rPr>
            <a:t> </a:t>
          </a:r>
          <a:r>
            <a:rPr lang="ru-RU" sz="2700" kern="1200" err="1">
              <a:latin typeface="Trebuchet MS"/>
            </a:rPr>
            <a:t>most</a:t>
          </a:r>
          <a:r>
            <a:rPr lang="ru-RU" sz="2700" kern="1200">
              <a:latin typeface="Trebuchet MS"/>
            </a:rPr>
            <a:t> </a:t>
          </a:r>
          <a:r>
            <a:rPr lang="ru-RU" sz="2700" kern="1200" err="1">
              <a:latin typeface="Trebuchet MS"/>
            </a:rPr>
            <a:t>significant</a:t>
          </a:r>
          <a:r>
            <a:rPr lang="ru-RU" sz="2700" kern="1200">
              <a:latin typeface="Trebuchet MS"/>
            </a:rPr>
            <a:t>.</a:t>
          </a:r>
        </a:p>
      </dsp:txBody>
      <dsp:txXfrm>
        <a:off x="50889" y="1429934"/>
        <a:ext cx="7371351" cy="940692"/>
      </dsp:txXfrm>
    </dsp:sp>
    <dsp:sp modelId="{674BFC65-3ADA-40B2-B04A-01E890A188AA}">
      <dsp:nvSpPr>
        <dsp:cNvPr id="0" name=""/>
        <dsp:cNvSpPr/>
      </dsp:nvSpPr>
      <dsp:spPr>
        <a:xfrm>
          <a:off x="0" y="2499275"/>
          <a:ext cx="7473129" cy="1042470"/>
        </a:xfrm>
        <a:prstGeom prst="round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ru-RU" sz="2700" kern="1200">
              <a:latin typeface="Trebuchet MS"/>
            </a:rPr>
            <a:t>3. </a:t>
          </a:r>
          <a:r>
            <a:rPr lang="af-ZA" sz="2700" kern="1200">
              <a:latin typeface="Trebuchet MS"/>
            </a:rPr>
            <a:t>When</a:t>
          </a:r>
          <a:r>
            <a:rPr lang="ru-RU" sz="2700" kern="1200">
              <a:latin typeface="Trebuchet MS"/>
            </a:rPr>
            <a:t> </a:t>
          </a:r>
          <a:r>
            <a:rPr lang="af-ZA" sz="2700" kern="1200">
              <a:latin typeface="Trebuchet MS"/>
            </a:rPr>
            <a:t>analyzing</a:t>
          </a:r>
          <a:r>
            <a:rPr lang="ru-RU" sz="2700" kern="1200">
              <a:latin typeface="Trebuchet MS"/>
            </a:rPr>
            <a:t> </a:t>
          </a:r>
          <a:r>
            <a:rPr lang="af-ZA" sz="2700" kern="1200">
              <a:latin typeface="Trebuchet MS"/>
            </a:rPr>
            <a:t>data</a:t>
          </a:r>
          <a:r>
            <a:rPr lang="ru-RU" sz="2700" kern="1200">
              <a:latin typeface="Trebuchet MS"/>
            </a:rPr>
            <a:t> </a:t>
          </a:r>
          <a:r>
            <a:rPr lang="af-ZA" sz="2700" kern="1200">
              <a:latin typeface="Trebuchet MS"/>
            </a:rPr>
            <a:t>about</a:t>
          </a:r>
          <a:r>
            <a:rPr lang="ru-RU" sz="2700" kern="1200">
              <a:latin typeface="Trebuchet MS"/>
            </a:rPr>
            <a:t> </a:t>
          </a:r>
          <a:r>
            <a:rPr lang="af-ZA" sz="2700" kern="1200">
              <a:latin typeface="Trebuchet MS"/>
            </a:rPr>
            <a:t>the</a:t>
          </a:r>
          <a:r>
            <a:rPr lang="ru-RU" sz="2700" kern="1200">
              <a:latin typeface="Trebuchet MS"/>
            </a:rPr>
            <a:t> </a:t>
          </a:r>
          <a:r>
            <a:rPr lang="af-ZA" sz="2700" kern="1200">
              <a:latin typeface="Trebuchet MS"/>
            </a:rPr>
            <a:t>frequency</a:t>
          </a:r>
          <a:r>
            <a:rPr lang="ru-RU" sz="2700" kern="1200">
              <a:latin typeface="Trebuchet MS"/>
            </a:rPr>
            <a:t> </a:t>
          </a:r>
          <a:r>
            <a:rPr lang="af-ZA" sz="2700" kern="1200">
              <a:latin typeface="Trebuchet MS"/>
            </a:rPr>
            <a:t>of</a:t>
          </a:r>
          <a:r>
            <a:rPr lang="ru-RU" sz="2700" kern="1200">
              <a:latin typeface="Trebuchet MS"/>
            </a:rPr>
            <a:t> </a:t>
          </a:r>
          <a:r>
            <a:rPr lang="af-ZA" sz="2700" kern="1200">
              <a:latin typeface="Trebuchet MS"/>
            </a:rPr>
            <a:t>problems</a:t>
          </a:r>
          <a:r>
            <a:rPr lang="ru-RU" sz="2700" kern="1200">
              <a:latin typeface="Trebuchet MS"/>
            </a:rPr>
            <a:t> </a:t>
          </a:r>
          <a:r>
            <a:rPr lang="af-ZA" sz="2700" kern="1200">
              <a:latin typeface="Trebuchet MS"/>
            </a:rPr>
            <a:t>or</a:t>
          </a:r>
          <a:r>
            <a:rPr lang="ru-RU" sz="2700" kern="1200">
              <a:latin typeface="Trebuchet MS"/>
            </a:rPr>
            <a:t> </a:t>
          </a:r>
          <a:r>
            <a:rPr lang="af-ZA" sz="2700" kern="1200">
              <a:latin typeface="Trebuchet MS"/>
            </a:rPr>
            <a:t>causes</a:t>
          </a:r>
          <a:r>
            <a:rPr lang="ru-RU" sz="2700" kern="1200">
              <a:latin typeface="Trebuchet MS"/>
            </a:rPr>
            <a:t> </a:t>
          </a:r>
          <a:r>
            <a:rPr lang="af-ZA" sz="2700" kern="1200">
              <a:latin typeface="Trebuchet MS"/>
            </a:rPr>
            <a:t>in</a:t>
          </a:r>
          <a:r>
            <a:rPr lang="ru-RU" sz="2700" kern="1200">
              <a:latin typeface="Trebuchet MS"/>
            </a:rPr>
            <a:t> </a:t>
          </a:r>
          <a:r>
            <a:rPr lang="af-ZA" sz="2700" kern="1200">
              <a:latin typeface="Trebuchet MS"/>
            </a:rPr>
            <a:t>a</a:t>
          </a:r>
          <a:r>
            <a:rPr lang="ru-RU" sz="2700" kern="1200">
              <a:latin typeface="Trebuchet MS"/>
            </a:rPr>
            <a:t> </a:t>
          </a:r>
          <a:r>
            <a:rPr lang="af-ZA" sz="2700" kern="1200">
              <a:latin typeface="Trebuchet MS"/>
            </a:rPr>
            <a:t>process</a:t>
          </a:r>
          <a:endParaRPr lang="ru-RU" sz="2700" kern="1200" err="1">
            <a:latin typeface="Trebuchet MS"/>
          </a:endParaRPr>
        </a:p>
      </dsp:txBody>
      <dsp:txXfrm>
        <a:off x="50889" y="2550164"/>
        <a:ext cx="7371351" cy="9406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96107-96A0-4389-B08E-EE35366F3DDC}">
      <dsp:nvSpPr>
        <dsp:cNvPr id="0" name=""/>
        <dsp:cNvSpPr/>
      </dsp:nvSpPr>
      <dsp:spPr>
        <a:xfrm>
          <a:off x="181815" y="858"/>
          <a:ext cx="1719196" cy="1031517"/>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a:t>1. </a:t>
          </a:r>
          <a:r>
            <a:rPr lang="af-ZA" sz="1800" kern="1200" err="1"/>
            <a:t>Technical</a:t>
          </a:r>
          <a:endParaRPr lang="ru-RU" sz="1800" kern="1200" err="1">
            <a:latin typeface="Trebuchet MS"/>
          </a:endParaRPr>
        </a:p>
      </dsp:txBody>
      <dsp:txXfrm>
        <a:off x="181815" y="858"/>
        <a:ext cx="1719196" cy="1031517"/>
      </dsp:txXfrm>
    </dsp:sp>
    <dsp:sp modelId="{E0158FB2-1397-4803-BD61-6A0DACF0A534}">
      <dsp:nvSpPr>
        <dsp:cNvPr id="0" name=""/>
        <dsp:cNvSpPr/>
      </dsp:nvSpPr>
      <dsp:spPr>
        <a:xfrm>
          <a:off x="2072931" y="858"/>
          <a:ext cx="1719196" cy="1031517"/>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a:latin typeface="Trebuchet MS"/>
            </a:rPr>
            <a:t>2. </a:t>
          </a:r>
          <a:r>
            <a:rPr lang="af-ZA" sz="1800" kern="1200" err="1">
              <a:latin typeface="Trebuchet MS"/>
            </a:rPr>
            <a:t>Economical</a:t>
          </a:r>
          <a:endParaRPr lang="ru-RU" sz="1800" kern="1200" err="1">
            <a:latin typeface="Trebuchet MS"/>
          </a:endParaRPr>
        </a:p>
      </dsp:txBody>
      <dsp:txXfrm>
        <a:off x="2072931" y="858"/>
        <a:ext cx="1719196" cy="1031517"/>
      </dsp:txXfrm>
    </dsp:sp>
    <dsp:sp modelId="{36BFFB71-34DE-443E-A25E-E4B965828C52}">
      <dsp:nvSpPr>
        <dsp:cNvPr id="0" name=""/>
        <dsp:cNvSpPr/>
      </dsp:nvSpPr>
      <dsp:spPr>
        <a:xfrm>
          <a:off x="181815" y="1204296"/>
          <a:ext cx="1719196" cy="1031517"/>
        </a:xfrm>
        <a:prstGeom prst="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a:latin typeface="Trebuchet MS"/>
            </a:rPr>
            <a:t>3. </a:t>
          </a:r>
          <a:r>
            <a:rPr lang="af-ZA" sz="1800" kern="1200" err="1">
              <a:latin typeface="Trebuchet MS"/>
            </a:rPr>
            <a:t>Resources</a:t>
          </a:r>
          <a:endParaRPr lang="ru-RU" sz="1800" kern="1200" err="1">
            <a:latin typeface="Trebuchet MS"/>
          </a:endParaRPr>
        </a:p>
      </dsp:txBody>
      <dsp:txXfrm>
        <a:off x="181815" y="1204296"/>
        <a:ext cx="1719196" cy="1031517"/>
      </dsp:txXfrm>
    </dsp:sp>
    <dsp:sp modelId="{C75B35A4-D2EF-4271-B7AF-A150A382E858}">
      <dsp:nvSpPr>
        <dsp:cNvPr id="0" name=""/>
        <dsp:cNvSpPr/>
      </dsp:nvSpPr>
      <dsp:spPr>
        <a:xfrm>
          <a:off x="2072931" y="1204296"/>
          <a:ext cx="1719196" cy="1031517"/>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a:latin typeface="Trebuchet MS"/>
            </a:rPr>
            <a:t>4. </a:t>
          </a:r>
          <a:r>
            <a:rPr lang="af-ZA" sz="1800" kern="1200" err="1">
              <a:latin typeface="Trebuchet MS"/>
            </a:rPr>
            <a:t>Exploitation</a:t>
          </a:r>
          <a:endParaRPr lang="ru-RU" sz="1800" kern="1200" err="1">
            <a:latin typeface="Trebuchet MS"/>
          </a:endParaRPr>
        </a:p>
      </dsp:txBody>
      <dsp:txXfrm>
        <a:off x="2072931" y="1204296"/>
        <a:ext cx="1719196" cy="1031517"/>
      </dsp:txXfrm>
    </dsp:sp>
    <dsp:sp modelId="{426B491C-4542-4EC3-9807-316B344415CC}">
      <dsp:nvSpPr>
        <dsp:cNvPr id="0" name=""/>
        <dsp:cNvSpPr/>
      </dsp:nvSpPr>
      <dsp:spPr>
        <a:xfrm>
          <a:off x="1127373" y="2407733"/>
          <a:ext cx="1719196" cy="1031517"/>
        </a:xfrm>
        <a:prstGeom prst="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a:latin typeface="Trebuchet MS"/>
            </a:rPr>
            <a:t>5. </a:t>
          </a:r>
          <a:r>
            <a:rPr lang="af-ZA" sz="1800" kern="1200" err="1">
              <a:latin typeface="Trebuchet MS"/>
            </a:rPr>
            <a:t>Localization</a:t>
          </a:r>
        </a:p>
      </dsp:txBody>
      <dsp:txXfrm>
        <a:off x="1127373" y="2407733"/>
        <a:ext cx="1719196" cy="10315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AB42C-3475-4DFD-9373-A03D7B0FF082}">
      <dsp:nvSpPr>
        <dsp:cNvPr id="0" name=""/>
        <dsp:cNvSpPr/>
      </dsp:nvSpPr>
      <dsp:spPr>
        <a:xfrm>
          <a:off x="0" y="0"/>
          <a:ext cx="406443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37ECA3A-D0EA-4351-8749-BF25BFD3CE90}">
      <dsp:nvSpPr>
        <dsp:cNvPr id="0" name=""/>
        <dsp:cNvSpPr/>
      </dsp:nvSpPr>
      <dsp:spPr>
        <a:xfrm>
          <a:off x="0" y="0"/>
          <a:ext cx="4064439" cy="970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af-ZA" sz="2800" kern="1200"/>
            <a:t>1</a:t>
          </a:r>
          <a:r>
            <a:rPr lang="af-ZA" sz="2800" kern="1200">
              <a:latin typeface="Trebuchet MS" panose="020B0603020202020204"/>
            </a:rPr>
            <a:t>) </a:t>
          </a:r>
          <a:r>
            <a:rPr lang="af-ZA" sz="2800" kern="1200" err="1">
              <a:latin typeface="Trebuchet MS" panose="020B0603020202020204"/>
            </a:rPr>
            <a:t>Starting</a:t>
          </a:r>
          <a:r>
            <a:rPr lang="af-ZA" sz="2800" kern="1200">
              <a:latin typeface="Trebuchet MS" panose="020B0603020202020204"/>
            </a:rPr>
            <a:t> </a:t>
          </a:r>
          <a:r>
            <a:rPr lang="af-ZA" sz="2800" kern="1200" err="1">
              <a:latin typeface="Trebuchet MS" panose="020B0603020202020204"/>
            </a:rPr>
            <a:t>capital</a:t>
          </a:r>
        </a:p>
      </dsp:txBody>
      <dsp:txXfrm>
        <a:off x="0" y="0"/>
        <a:ext cx="4064439" cy="970193"/>
      </dsp:txXfrm>
    </dsp:sp>
    <dsp:sp modelId="{C072A065-7DDE-4B49-A17F-B023BBBE7338}">
      <dsp:nvSpPr>
        <dsp:cNvPr id="0" name=""/>
        <dsp:cNvSpPr/>
      </dsp:nvSpPr>
      <dsp:spPr>
        <a:xfrm>
          <a:off x="0" y="970193"/>
          <a:ext cx="406443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8548225-E092-438F-9AED-DD75E880014E}">
      <dsp:nvSpPr>
        <dsp:cNvPr id="0" name=""/>
        <dsp:cNvSpPr/>
      </dsp:nvSpPr>
      <dsp:spPr>
        <a:xfrm>
          <a:off x="0" y="970193"/>
          <a:ext cx="4064439" cy="970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ru-RU" sz="2800" kern="1200">
              <a:latin typeface="Trebuchet MS"/>
            </a:rPr>
            <a:t>2) </a:t>
          </a:r>
          <a:r>
            <a:rPr lang="ru-RU" sz="2800" kern="1200" err="1">
              <a:latin typeface="Trebuchet MS"/>
            </a:rPr>
            <a:t>Investments</a:t>
          </a:r>
        </a:p>
      </dsp:txBody>
      <dsp:txXfrm>
        <a:off x="0" y="970193"/>
        <a:ext cx="4064439" cy="970193"/>
      </dsp:txXfrm>
    </dsp:sp>
    <dsp:sp modelId="{551FDA7F-59C2-4780-A62B-6C8F877D2F3E}">
      <dsp:nvSpPr>
        <dsp:cNvPr id="0" name=""/>
        <dsp:cNvSpPr/>
      </dsp:nvSpPr>
      <dsp:spPr>
        <a:xfrm>
          <a:off x="0" y="1940386"/>
          <a:ext cx="406443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69BE620-97F8-4869-AC67-985BCAA0CA96}">
      <dsp:nvSpPr>
        <dsp:cNvPr id="0" name=""/>
        <dsp:cNvSpPr/>
      </dsp:nvSpPr>
      <dsp:spPr>
        <a:xfrm>
          <a:off x="0" y="1940386"/>
          <a:ext cx="4064439" cy="970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af-ZA" sz="2800" kern="1200">
              <a:latin typeface="Trebuchet MS"/>
            </a:rPr>
            <a:t>3) </a:t>
          </a:r>
          <a:r>
            <a:rPr lang="af-ZA" sz="2800" kern="1200" err="1">
              <a:latin typeface="Trebuchet MS"/>
            </a:rPr>
            <a:t>Crowdfunding</a:t>
          </a:r>
          <a:endParaRPr lang="ru-RU" sz="2800" kern="1200" err="1">
            <a:latin typeface="Trebuchet MS"/>
          </a:endParaRPr>
        </a:p>
      </dsp:txBody>
      <dsp:txXfrm>
        <a:off x="0" y="1940386"/>
        <a:ext cx="4064439" cy="970193"/>
      </dsp:txXfrm>
    </dsp:sp>
    <dsp:sp modelId="{83918088-94D7-4739-ADDF-30E6B6385BFC}">
      <dsp:nvSpPr>
        <dsp:cNvPr id="0" name=""/>
        <dsp:cNvSpPr/>
      </dsp:nvSpPr>
      <dsp:spPr>
        <a:xfrm>
          <a:off x="0" y="2910579"/>
          <a:ext cx="406443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2CB2120-B914-40DA-92F0-9A86B1691DB8}">
      <dsp:nvSpPr>
        <dsp:cNvPr id="0" name=""/>
        <dsp:cNvSpPr/>
      </dsp:nvSpPr>
      <dsp:spPr>
        <a:xfrm>
          <a:off x="0" y="2910579"/>
          <a:ext cx="4064439" cy="970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af-ZA" sz="2800" kern="1200">
              <a:latin typeface="Trebuchet MS"/>
            </a:rPr>
            <a:t>4) </a:t>
          </a:r>
          <a:r>
            <a:rPr lang="af-ZA" sz="2800" kern="1200" err="1">
              <a:latin typeface="Trebuchet MS"/>
            </a:rPr>
            <a:t>Percentage</a:t>
          </a:r>
          <a:r>
            <a:rPr lang="af-ZA" sz="2800" kern="1200">
              <a:latin typeface="Trebuchet MS"/>
            </a:rPr>
            <a:t> of </a:t>
          </a:r>
          <a:r>
            <a:rPr lang="af-ZA" sz="2800" kern="1200" err="1">
              <a:latin typeface="Trebuchet MS"/>
            </a:rPr>
            <a:t>paid</a:t>
          </a:r>
          <a:r>
            <a:rPr lang="af-ZA" sz="2800" kern="1200">
              <a:latin typeface="Trebuchet MS"/>
            </a:rPr>
            <a:t> </a:t>
          </a:r>
          <a:r>
            <a:rPr lang="af-ZA" sz="2800" kern="1200" err="1">
              <a:latin typeface="Trebuchet MS"/>
            </a:rPr>
            <a:t>subscription</a:t>
          </a:r>
          <a:r>
            <a:rPr lang="af-ZA" sz="2800" kern="1200">
              <a:latin typeface="Trebuchet MS"/>
            </a:rPr>
            <a:t>.</a:t>
          </a:r>
        </a:p>
      </dsp:txBody>
      <dsp:txXfrm>
        <a:off x="0" y="2910579"/>
        <a:ext cx="4064439" cy="970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B5D44-6655-4CA2-8918-3B59B2E32268}">
      <dsp:nvSpPr>
        <dsp:cNvPr id="0" name=""/>
        <dsp:cNvSpPr/>
      </dsp:nvSpPr>
      <dsp:spPr>
        <a:xfrm>
          <a:off x="0" y="719446"/>
          <a:ext cx="3851122" cy="4446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af-ZA" sz="1900" kern="1200"/>
            <a:t>1) Server </a:t>
          </a:r>
          <a:r>
            <a:rPr lang="af-ZA" sz="1900" kern="1200" err="1"/>
            <a:t>infrastructure</a:t>
          </a:r>
          <a:r>
            <a:rPr lang="ru-RU" sz="1900" kern="1200"/>
            <a:t> </a:t>
          </a:r>
          <a:endParaRPr lang="af-ZA" sz="1900" kern="1200">
            <a:latin typeface="Trebuchet MS"/>
          </a:endParaRPr>
        </a:p>
      </dsp:txBody>
      <dsp:txXfrm>
        <a:off x="21704" y="741150"/>
        <a:ext cx="3807714" cy="401192"/>
      </dsp:txXfrm>
    </dsp:sp>
    <dsp:sp modelId="{47C844AC-E2E4-42AC-B69F-76CB769CFBFC}">
      <dsp:nvSpPr>
        <dsp:cNvPr id="0" name=""/>
        <dsp:cNvSpPr/>
      </dsp:nvSpPr>
      <dsp:spPr>
        <a:xfrm>
          <a:off x="0" y="1218766"/>
          <a:ext cx="3851122" cy="4446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af-ZA" sz="1900" kern="1200">
              <a:latin typeface="Trebuchet MS"/>
            </a:rPr>
            <a:t>2) </a:t>
          </a:r>
          <a:r>
            <a:rPr lang="af-ZA" sz="1900" kern="1200" err="1">
              <a:latin typeface="Trebuchet MS"/>
            </a:rPr>
            <a:t>Call</a:t>
          </a:r>
          <a:r>
            <a:rPr lang="af-ZA" sz="1900" kern="1200">
              <a:latin typeface="Trebuchet MS"/>
            </a:rPr>
            <a:t> </a:t>
          </a:r>
          <a:r>
            <a:rPr lang="af-ZA" sz="1900" kern="1200" err="1">
              <a:latin typeface="Trebuchet MS"/>
            </a:rPr>
            <a:t>center</a:t>
          </a:r>
          <a:r>
            <a:rPr lang="af-ZA" sz="1900" kern="1200">
              <a:latin typeface="Trebuchet MS"/>
            </a:rPr>
            <a:t>, </a:t>
          </a:r>
          <a:r>
            <a:rPr lang="af-ZA" sz="1900" kern="1200" err="1">
              <a:latin typeface="Trebuchet MS"/>
            </a:rPr>
            <a:t>Customer</a:t>
          </a:r>
          <a:r>
            <a:rPr lang="af-ZA" sz="1900" kern="1200">
              <a:latin typeface="Trebuchet MS"/>
            </a:rPr>
            <a:t> </a:t>
          </a:r>
          <a:r>
            <a:rPr lang="af-ZA" sz="1900" kern="1200" err="1">
              <a:latin typeface="Trebuchet MS"/>
            </a:rPr>
            <a:t>Service</a:t>
          </a:r>
          <a:r>
            <a:rPr lang="ru-RU" sz="1900" kern="1200">
              <a:latin typeface="Trebuchet MS"/>
            </a:rPr>
            <a:t> </a:t>
          </a:r>
          <a:endParaRPr lang="af-ZA" sz="1900" kern="1200">
            <a:latin typeface="Trebuchet MS"/>
          </a:endParaRPr>
        </a:p>
      </dsp:txBody>
      <dsp:txXfrm>
        <a:off x="21704" y="1240470"/>
        <a:ext cx="3807714" cy="401192"/>
      </dsp:txXfrm>
    </dsp:sp>
    <dsp:sp modelId="{481BD5BF-468B-45F5-907C-F6C4DAAEA037}">
      <dsp:nvSpPr>
        <dsp:cNvPr id="0" name=""/>
        <dsp:cNvSpPr/>
      </dsp:nvSpPr>
      <dsp:spPr>
        <a:xfrm>
          <a:off x="0" y="1718086"/>
          <a:ext cx="3851122" cy="4446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af-ZA" sz="1900" kern="1200">
              <a:latin typeface="Trebuchet MS"/>
            </a:rPr>
            <a:t>3) </a:t>
          </a:r>
          <a:r>
            <a:rPr lang="af-ZA" sz="1900" kern="1200" err="1">
              <a:latin typeface="Trebuchet MS"/>
            </a:rPr>
            <a:t>Team</a:t>
          </a:r>
          <a:r>
            <a:rPr lang="af-ZA" sz="1900" kern="1200">
              <a:latin typeface="Trebuchet MS"/>
            </a:rPr>
            <a:t> of </a:t>
          </a:r>
          <a:r>
            <a:rPr lang="af-ZA" sz="1900" kern="1200" err="1">
              <a:latin typeface="Trebuchet MS"/>
            </a:rPr>
            <a:t>programmers</a:t>
          </a:r>
          <a:r>
            <a:rPr lang="ru-RU" sz="1900" kern="1200">
              <a:latin typeface="Trebuchet MS"/>
            </a:rPr>
            <a:t> </a:t>
          </a:r>
          <a:endParaRPr lang="af-ZA" sz="1900" kern="1200">
            <a:latin typeface="Trebuchet MS"/>
          </a:endParaRPr>
        </a:p>
      </dsp:txBody>
      <dsp:txXfrm>
        <a:off x="21704" y="1739790"/>
        <a:ext cx="3807714" cy="401192"/>
      </dsp:txXfrm>
    </dsp:sp>
    <dsp:sp modelId="{BF808A79-7F54-405D-9B7B-89E156C51FAD}">
      <dsp:nvSpPr>
        <dsp:cNvPr id="0" name=""/>
        <dsp:cNvSpPr/>
      </dsp:nvSpPr>
      <dsp:spPr>
        <a:xfrm>
          <a:off x="0" y="2217406"/>
          <a:ext cx="3851122" cy="4446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af-ZA" sz="1900" kern="1200">
              <a:latin typeface="Trebuchet MS"/>
            </a:rPr>
            <a:t>4</a:t>
          </a:r>
          <a:r>
            <a:rPr lang="ru-RU" sz="1900" kern="1200">
              <a:latin typeface="Trebuchet MS"/>
            </a:rPr>
            <a:t>) </a:t>
          </a:r>
          <a:r>
            <a:rPr lang="af-ZA" sz="1900" kern="1200">
              <a:latin typeface="Trebuchet MS"/>
            </a:rPr>
            <a:t>A</a:t>
          </a:r>
          <a:r>
            <a:rPr lang="ru-RU" sz="1900" kern="1200">
              <a:latin typeface="Trebuchet MS"/>
            </a:rPr>
            <a:t> </a:t>
          </a:r>
          <a:r>
            <a:rPr lang="af-ZA" sz="1900" kern="1200" err="1">
              <a:latin typeface="Trebuchet MS"/>
            </a:rPr>
            <a:t>team</a:t>
          </a:r>
          <a:r>
            <a:rPr lang="ru-RU" sz="1900" kern="1200">
              <a:latin typeface="Trebuchet MS"/>
            </a:rPr>
            <a:t> </a:t>
          </a:r>
          <a:r>
            <a:rPr lang="af-ZA" sz="1900" kern="1200">
              <a:latin typeface="Trebuchet MS"/>
            </a:rPr>
            <a:t>of</a:t>
          </a:r>
          <a:r>
            <a:rPr lang="ru-RU" sz="1900" kern="1200">
              <a:latin typeface="Trebuchet MS"/>
            </a:rPr>
            <a:t> </a:t>
          </a:r>
          <a:r>
            <a:rPr lang="af-ZA" sz="1900" kern="1200" err="1">
              <a:latin typeface="Trebuchet MS"/>
            </a:rPr>
            <a:t>lawyers</a:t>
          </a:r>
          <a:endParaRPr lang="ru-RU" sz="1900" kern="1200">
            <a:latin typeface="Trebuchet MS"/>
          </a:endParaRPr>
        </a:p>
      </dsp:txBody>
      <dsp:txXfrm>
        <a:off x="21704" y="2239110"/>
        <a:ext cx="3807714" cy="401192"/>
      </dsp:txXfrm>
    </dsp:sp>
    <dsp:sp modelId="{00B27CD0-99D2-4A2E-8D76-233252041426}">
      <dsp:nvSpPr>
        <dsp:cNvPr id="0" name=""/>
        <dsp:cNvSpPr/>
      </dsp:nvSpPr>
      <dsp:spPr>
        <a:xfrm>
          <a:off x="0" y="2716726"/>
          <a:ext cx="3851122" cy="4446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u-RU" sz="1900" kern="1200">
              <a:latin typeface="Trebuchet MS"/>
            </a:rPr>
            <a:t>5) </a:t>
          </a:r>
          <a:r>
            <a:rPr lang="af-ZA" sz="1900" kern="1200">
              <a:latin typeface="Trebuchet MS"/>
            </a:rPr>
            <a:t>PR</a:t>
          </a:r>
          <a:r>
            <a:rPr lang="ru-RU" sz="1900" kern="1200">
              <a:latin typeface="Trebuchet MS"/>
            </a:rPr>
            <a:t> </a:t>
          </a:r>
          <a:r>
            <a:rPr lang="af-ZA" sz="1900" kern="1200" err="1">
              <a:latin typeface="Trebuchet MS"/>
            </a:rPr>
            <a:t>department</a:t>
          </a:r>
          <a:endParaRPr lang="ru-RU" sz="1900" kern="1200">
            <a:latin typeface="Trebuchet MS"/>
          </a:endParaRPr>
        </a:p>
      </dsp:txBody>
      <dsp:txXfrm>
        <a:off x="21704" y="2738430"/>
        <a:ext cx="3807714" cy="4011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F568E-6E39-4F5E-AF3A-B33E1B41F64A}">
      <dsp:nvSpPr>
        <dsp:cNvPr id="0" name=""/>
        <dsp:cNvSpPr/>
      </dsp:nvSpPr>
      <dsp:spPr>
        <a:xfrm>
          <a:off x="3195" y="864510"/>
          <a:ext cx="3892762" cy="1557104"/>
        </a:xfrm>
        <a:prstGeom prst="chevron">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af-ZA" sz="2100" kern="1200" err="1"/>
            <a:t>Unit</a:t>
          </a:r>
          <a:r>
            <a:rPr lang="ru-RU" sz="2100" kern="1200"/>
            <a:t> </a:t>
          </a:r>
          <a:r>
            <a:rPr lang="ru-RU" sz="2100" kern="1200" err="1"/>
            <a:t>testing</a:t>
          </a:r>
        </a:p>
      </dsp:txBody>
      <dsp:txXfrm>
        <a:off x="781747" y="864510"/>
        <a:ext cx="2335658" cy="1557104"/>
      </dsp:txXfrm>
    </dsp:sp>
    <dsp:sp modelId="{F6D138C4-F2D2-4A73-8F58-0605FE087EF0}">
      <dsp:nvSpPr>
        <dsp:cNvPr id="0" name=""/>
        <dsp:cNvSpPr/>
      </dsp:nvSpPr>
      <dsp:spPr>
        <a:xfrm>
          <a:off x="3506681" y="864510"/>
          <a:ext cx="3892762" cy="1557104"/>
        </a:xfrm>
        <a:prstGeom prst="chevron">
          <a:avLst/>
        </a:prstGeom>
        <a:solidFill>
          <a:schemeClr val="accent5">
            <a:hueOff val="1247628"/>
            <a:satOff val="-25244"/>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af-ZA" sz="2100" kern="1200" err="1"/>
            <a:t>Integration</a:t>
          </a:r>
          <a:r>
            <a:rPr lang="ru-RU" sz="2100" kern="1200"/>
            <a:t> </a:t>
          </a:r>
          <a:r>
            <a:rPr lang="ru-RU" sz="2100" kern="1200" err="1"/>
            <a:t>testing</a:t>
          </a:r>
        </a:p>
      </dsp:txBody>
      <dsp:txXfrm>
        <a:off x="4285233" y="864510"/>
        <a:ext cx="2335658" cy="1557104"/>
      </dsp:txXfrm>
    </dsp:sp>
    <dsp:sp modelId="{615C8E91-754F-40A1-BC2B-73E4811A681F}">
      <dsp:nvSpPr>
        <dsp:cNvPr id="0" name=""/>
        <dsp:cNvSpPr/>
      </dsp:nvSpPr>
      <dsp:spPr>
        <a:xfrm>
          <a:off x="7010167" y="864510"/>
          <a:ext cx="3892762" cy="1557104"/>
        </a:xfrm>
        <a:prstGeom prst="chevron">
          <a:avLst/>
        </a:prstGeom>
        <a:solidFill>
          <a:schemeClr val="accent5">
            <a:hueOff val="2495256"/>
            <a:satOff val="-50489"/>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af-ZA" sz="2100" kern="1200" err="1"/>
            <a:t>System</a:t>
          </a:r>
          <a:r>
            <a:rPr lang="ru-RU" sz="2100" kern="1200"/>
            <a:t> </a:t>
          </a:r>
          <a:r>
            <a:rPr lang="af-ZA" sz="2100" kern="1200" err="1"/>
            <a:t>testing</a:t>
          </a:r>
          <a:endParaRPr lang="ru-RU" sz="2100" kern="1200" err="1"/>
        </a:p>
      </dsp:txBody>
      <dsp:txXfrm>
        <a:off x="7788719" y="864510"/>
        <a:ext cx="2335658" cy="15571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27757-332B-4A55-95DE-AC1E773355F8}">
      <dsp:nvSpPr>
        <dsp:cNvPr id="0" name=""/>
        <dsp:cNvSpPr/>
      </dsp:nvSpPr>
      <dsp:spPr>
        <a:xfrm>
          <a:off x="0" y="11506"/>
          <a:ext cx="3851122" cy="912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ru-RU" sz="2400" kern="1200" dirty="0" err="1"/>
            <a:t>Business</a:t>
          </a:r>
          <a:r>
            <a:rPr lang="ru-RU" sz="2400" kern="1200" dirty="0">
              <a:latin typeface="Trebuchet MS" panose="020B0603020202020204"/>
            </a:rPr>
            <a:t> </a:t>
          </a:r>
          <a:r>
            <a:rPr lang="ru-RU" sz="2400" kern="1200" dirty="0" err="1">
              <a:latin typeface="Trebuchet MS" panose="020B0603020202020204"/>
            </a:rPr>
            <a:t>target</a:t>
          </a:r>
          <a:endParaRPr lang="ru-RU" sz="2400" kern="1200" dirty="0" err="1"/>
        </a:p>
      </dsp:txBody>
      <dsp:txXfrm>
        <a:off x="44549" y="56055"/>
        <a:ext cx="3762024" cy="823502"/>
      </dsp:txXfrm>
    </dsp:sp>
    <dsp:sp modelId="{A5771191-2F24-4FC0-A51B-2A745985FDA4}">
      <dsp:nvSpPr>
        <dsp:cNvPr id="0" name=""/>
        <dsp:cNvSpPr/>
      </dsp:nvSpPr>
      <dsp:spPr>
        <a:xfrm>
          <a:off x="0" y="993226"/>
          <a:ext cx="3851122" cy="912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dirty="0" err="1"/>
            <a:t>The</a:t>
          </a:r>
          <a:r>
            <a:rPr lang="ru-RU" sz="2400" kern="1200" dirty="0"/>
            <a:t> </a:t>
          </a:r>
          <a:r>
            <a:rPr lang="ru-RU" sz="2400" kern="1200" dirty="0" err="1"/>
            <a:t>market</a:t>
          </a:r>
          <a:r>
            <a:rPr lang="ru-RU" sz="2400" kern="1200" dirty="0"/>
            <a:t> </a:t>
          </a:r>
          <a:r>
            <a:rPr lang="ru-RU" sz="2400" kern="1200" dirty="0" err="1"/>
            <a:t>problem</a:t>
          </a:r>
        </a:p>
      </dsp:txBody>
      <dsp:txXfrm>
        <a:off x="44549" y="1037775"/>
        <a:ext cx="3762024" cy="823502"/>
      </dsp:txXfrm>
    </dsp:sp>
    <dsp:sp modelId="{1692F0B1-BF25-4C61-AFBB-C2A70BCE81FB}">
      <dsp:nvSpPr>
        <dsp:cNvPr id="0" name=""/>
        <dsp:cNvSpPr/>
      </dsp:nvSpPr>
      <dsp:spPr>
        <a:xfrm>
          <a:off x="0" y="1974946"/>
          <a:ext cx="3851122" cy="912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dirty="0" err="1"/>
            <a:t>Available</a:t>
          </a:r>
          <a:r>
            <a:rPr lang="ru-RU" sz="2400" kern="1200" dirty="0"/>
            <a:t> </a:t>
          </a:r>
          <a:r>
            <a:rPr lang="ru-RU" sz="2400" kern="1200" dirty="0" err="1"/>
            <a:t>at</a:t>
          </a:r>
          <a:r>
            <a:rPr lang="ru-RU" sz="2400" kern="1200" dirty="0"/>
            <a:t> </a:t>
          </a:r>
          <a:r>
            <a:rPr lang="ru-RU" sz="2400" kern="1200" dirty="0" err="1"/>
            <a:t>this</a:t>
          </a:r>
          <a:r>
            <a:rPr lang="ru-RU" sz="2400" kern="1200" dirty="0"/>
            <a:t> </a:t>
          </a:r>
          <a:r>
            <a:rPr lang="ru-RU" sz="2400" kern="1200" dirty="0" err="1"/>
            <a:t>time</a:t>
          </a:r>
          <a:r>
            <a:rPr lang="ru-RU" sz="2400" kern="1200" dirty="0"/>
            <a:t> </a:t>
          </a:r>
          <a:r>
            <a:rPr lang="ru-RU" sz="2400" kern="1200" dirty="0" err="1"/>
            <a:t>market</a:t>
          </a:r>
          <a:r>
            <a:rPr lang="ru-RU" sz="2400" kern="1200" dirty="0"/>
            <a:t> </a:t>
          </a:r>
          <a:r>
            <a:rPr lang="ru-RU" sz="2400" kern="1200" dirty="0" err="1"/>
            <a:t>solutions</a:t>
          </a:r>
        </a:p>
      </dsp:txBody>
      <dsp:txXfrm>
        <a:off x="44549" y="2019495"/>
        <a:ext cx="3762024" cy="823502"/>
      </dsp:txXfrm>
    </dsp:sp>
    <dsp:sp modelId="{302D4171-F5FF-452F-AA89-54C688F3A8AD}">
      <dsp:nvSpPr>
        <dsp:cNvPr id="0" name=""/>
        <dsp:cNvSpPr/>
      </dsp:nvSpPr>
      <dsp:spPr>
        <a:xfrm>
          <a:off x="0" y="2956666"/>
          <a:ext cx="3851122" cy="912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dirty="0" err="1"/>
            <a:t>Advantages</a:t>
          </a:r>
          <a:r>
            <a:rPr lang="ru-RU" sz="2400" kern="1200" dirty="0"/>
            <a:t> </a:t>
          </a:r>
          <a:r>
            <a:rPr lang="ru-RU" sz="2400" kern="1200" dirty="0" err="1"/>
            <a:t>and</a:t>
          </a:r>
          <a:r>
            <a:rPr lang="ru-RU" sz="2400" kern="1200" dirty="0"/>
            <a:t> </a:t>
          </a:r>
          <a:r>
            <a:rPr lang="af-ZA" sz="2400" kern="1200" dirty="0" err="1"/>
            <a:t>benefits</a:t>
          </a:r>
          <a:r>
            <a:rPr lang="af-ZA" sz="2400" kern="1200" dirty="0"/>
            <a:t> </a:t>
          </a:r>
          <a:r>
            <a:rPr lang="af-ZA" sz="2400" kern="1200" dirty="0" err="1"/>
            <a:t>for</a:t>
          </a:r>
          <a:r>
            <a:rPr lang="ru-RU" sz="2400" kern="1200" dirty="0"/>
            <a:t> </a:t>
          </a:r>
          <a:r>
            <a:rPr lang="af-ZA" sz="2400" kern="1200" dirty="0" err="1"/>
            <a:t>clients</a:t>
          </a:r>
        </a:p>
      </dsp:txBody>
      <dsp:txXfrm>
        <a:off x="44549" y="3001215"/>
        <a:ext cx="3762024" cy="8235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Click to edit Master title style</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lang="en-US"/>
          </a:p>
        </p:txBody>
      </p:sp>
      <p:sp>
        <p:nvSpPr>
          <p:cNvPr id="4" name="Date Placeholder 3"/>
          <p:cNvSpPr>
            <a:spLocks noGrp="1"/>
          </p:cNvSpPr>
          <p:nvPr>
            <p:ph type="dt" sz="half" idx="10"/>
          </p:nvPr>
        </p:nvSpPr>
        <p:spPr/>
        <p:txBody>
          <a:bodyPr/>
          <a:lstStyle/>
          <a:p>
            <a:fld id="{F2FFB779-270B-4192-84BA-A697F48306DC}" type="datetimeFigureOut">
              <a:rPr lang="ru-RU" smtClean="0"/>
              <a:t>13.05.2019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440139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Click to edit Master title style</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13.05.2019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620359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Click to edit Master title style</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13.05.2019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108448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Click to edit Master title style</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13.05.2019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048449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13.05.2019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68035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13.05.2019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542394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Date Placeholder 3"/>
          <p:cNvSpPr>
            <a:spLocks noGrp="1"/>
          </p:cNvSpPr>
          <p:nvPr>
            <p:ph type="dt" sz="half" idx="10"/>
          </p:nvPr>
        </p:nvSpPr>
        <p:spPr/>
        <p:txBody>
          <a:bodyPr/>
          <a:lstStyle/>
          <a:p>
            <a:fld id="{F2FFB779-270B-4192-84BA-A697F48306DC}" type="datetimeFigureOut">
              <a:rPr lang="ru-RU" smtClean="0"/>
              <a:t>13.05.2019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776474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Click to edit Master title style</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Date Placeholder 3"/>
          <p:cNvSpPr>
            <a:spLocks noGrp="1"/>
          </p:cNvSpPr>
          <p:nvPr>
            <p:ph type="dt" sz="half" idx="10"/>
          </p:nvPr>
        </p:nvSpPr>
        <p:spPr/>
        <p:txBody>
          <a:bodyPr/>
          <a:lstStyle/>
          <a:p>
            <a:fld id="{F2FFB779-270B-4192-84BA-A697F48306DC}" type="datetimeFigureOut">
              <a:rPr lang="ru-RU" smtClean="0"/>
              <a:t>13.05.2019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826257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Click to edit Master title style</a:t>
            </a:r>
            <a:endParaRPr lang="en-US"/>
          </a:p>
        </p:txBody>
      </p:sp>
      <p:sp>
        <p:nvSpPr>
          <p:cNvPr id="3" name="Content Placeholder 2"/>
          <p:cNvSpPr>
            <a:spLocks noGrp="1"/>
          </p:cNvSpPr>
          <p:nvPr>
            <p:ph idx="1"/>
          </p:nvPr>
        </p:nvSpPr>
        <p:spPr/>
        <p:txBody>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Date Placeholder 3"/>
          <p:cNvSpPr>
            <a:spLocks noGrp="1"/>
          </p:cNvSpPr>
          <p:nvPr>
            <p:ph type="dt" sz="half" idx="10"/>
          </p:nvPr>
        </p:nvSpPr>
        <p:spPr/>
        <p:txBody>
          <a:bodyPr/>
          <a:lstStyle/>
          <a:p>
            <a:fld id="{F2FFB779-270B-4192-84BA-A697F48306DC}" type="datetimeFigureOut">
              <a:rPr lang="ru-RU" smtClean="0"/>
              <a:t>13.05.2019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453872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p:txBody>
          <a:bodyPr/>
          <a:lstStyle/>
          <a:p>
            <a:fld id="{F2FFB779-270B-4192-84BA-A697F48306DC}" type="datetimeFigureOut">
              <a:rPr lang="ru-RU" smtClean="0"/>
              <a:t>13.05.2019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419646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Click to edit Master title style</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5" name="Date Placeholder 4"/>
          <p:cNvSpPr>
            <a:spLocks noGrp="1"/>
          </p:cNvSpPr>
          <p:nvPr>
            <p:ph type="dt" sz="half" idx="10"/>
          </p:nvPr>
        </p:nvSpPr>
        <p:spPr/>
        <p:txBody>
          <a:bodyPr/>
          <a:lstStyle/>
          <a:p>
            <a:fld id="{F2FFB779-270B-4192-84BA-A697F48306DC}" type="datetimeFigureOut">
              <a:rPr lang="ru-RU" smtClean="0"/>
              <a:t>13.05.2019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88628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Click to edit Master title style</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7" name="Date Placeholder 6"/>
          <p:cNvSpPr>
            <a:spLocks noGrp="1"/>
          </p:cNvSpPr>
          <p:nvPr>
            <p:ph type="dt" sz="half" idx="10"/>
          </p:nvPr>
        </p:nvSpPr>
        <p:spPr/>
        <p:txBody>
          <a:bodyPr/>
          <a:lstStyle/>
          <a:p>
            <a:fld id="{F2FFB779-270B-4192-84BA-A697F48306DC}" type="datetimeFigureOut">
              <a:rPr lang="ru-RU" smtClean="0"/>
              <a:t>13.05.2019</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152779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Click to edit Master title style</a:t>
            </a:r>
            <a:endParaRPr lang="en-US"/>
          </a:p>
        </p:txBody>
      </p:sp>
      <p:sp>
        <p:nvSpPr>
          <p:cNvPr id="3" name="Date Placeholder 2"/>
          <p:cNvSpPr>
            <a:spLocks noGrp="1"/>
          </p:cNvSpPr>
          <p:nvPr>
            <p:ph type="dt" sz="half" idx="10"/>
          </p:nvPr>
        </p:nvSpPr>
        <p:spPr/>
        <p:txBody>
          <a:bodyPr/>
          <a:lstStyle/>
          <a:p>
            <a:fld id="{F2FFB779-270B-4192-84BA-A697F48306DC}" type="datetimeFigureOut">
              <a:rPr lang="ru-RU" smtClean="0"/>
              <a:t>13.05.2019</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092990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FFB779-270B-4192-84BA-A697F48306DC}" type="datetimeFigureOut">
              <a:rPr lang="ru-RU" smtClean="0"/>
              <a:t>13.05.2019</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106216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Click to edit Master title style</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Click to edit Master text styles</a:t>
            </a:r>
          </a:p>
        </p:txBody>
      </p:sp>
      <p:sp>
        <p:nvSpPr>
          <p:cNvPr id="5" name="Date Placeholder 4"/>
          <p:cNvSpPr>
            <a:spLocks noGrp="1"/>
          </p:cNvSpPr>
          <p:nvPr>
            <p:ph type="dt" sz="half" idx="10"/>
          </p:nvPr>
        </p:nvSpPr>
        <p:spPr/>
        <p:txBody>
          <a:bodyPr/>
          <a:lstStyle/>
          <a:p>
            <a:fld id="{F2FFB779-270B-4192-84BA-A697F48306DC}" type="datetimeFigureOut">
              <a:rPr lang="ru-RU" smtClean="0"/>
              <a:t>13.05.2019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51172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F2FFB779-270B-4192-84BA-A697F48306DC}" type="datetimeFigureOut">
              <a:rPr lang="ru-RU" smtClean="0"/>
              <a:t>13.05.2019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715959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Click to edit Master title style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2FFB779-270B-4192-84BA-A697F48306DC}" type="datetimeFigureOut">
              <a:rPr lang="ru-RU" smtClean="0"/>
              <a:t>13.05.2019</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85DC19C-03DA-4066-9FF7-D0BF1BC6D6F6}" type="slidenum">
              <a:rPr lang="ru-RU" smtClean="0"/>
              <a:t>‹#›</a:t>
            </a:fld>
            <a:endParaRPr lang="ru-RU"/>
          </a:p>
        </p:txBody>
      </p:sp>
    </p:spTree>
    <p:extLst>
      <p:ext uri="{BB962C8B-B14F-4D97-AF65-F5344CB8AC3E}">
        <p14:creationId xmlns:p14="http://schemas.microsoft.com/office/powerpoint/2010/main" val="3246153154"/>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974337" y="1265314"/>
            <a:ext cx="4299666" cy="3249131"/>
          </a:xfrm>
        </p:spPr>
        <p:txBody>
          <a:bodyPr>
            <a:normAutofit/>
          </a:bodyPr>
          <a:lstStyle/>
          <a:p>
            <a:pPr algn="l"/>
            <a:r>
              <a:rPr lang="ru-RU"/>
              <a:t>MemeNet</a:t>
            </a:r>
          </a:p>
        </p:txBody>
      </p:sp>
      <p:sp>
        <p:nvSpPr>
          <p:cNvPr id="3" name="Подзаголовок 2"/>
          <p:cNvSpPr>
            <a:spLocks noGrp="1"/>
          </p:cNvSpPr>
          <p:nvPr>
            <p:ph type="subTitle" idx="1"/>
          </p:nvPr>
        </p:nvSpPr>
        <p:spPr>
          <a:xfrm>
            <a:off x="4974336" y="4514446"/>
            <a:ext cx="4490165" cy="871042"/>
          </a:xfrm>
        </p:spPr>
        <p:txBody>
          <a:bodyPr>
            <a:normAutofit/>
          </a:bodyPr>
          <a:lstStyle/>
          <a:p>
            <a:pPr algn="l">
              <a:lnSpc>
                <a:spcPct val="90000"/>
              </a:lnSpc>
            </a:pPr>
            <a:r>
              <a:rPr lang="ru-RU" sz="1500" err="1"/>
              <a:t>Made</a:t>
            </a:r>
            <a:r>
              <a:rPr lang="ru-RU" sz="1500"/>
              <a:t> </a:t>
            </a:r>
            <a:r>
              <a:rPr lang="ru-RU" sz="1500" err="1"/>
              <a:t>by</a:t>
            </a:r>
            <a:r>
              <a:rPr lang="ru-RU" sz="1500"/>
              <a:t>: </a:t>
            </a:r>
            <a:r>
              <a:rPr lang="ru-RU" sz="1500" err="1"/>
              <a:t>Kosogov</a:t>
            </a:r>
            <a:r>
              <a:rPr lang="ru-RU" sz="1500"/>
              <a:t> </a:t>
            </a:r>
            <a:r>
              <a:rPr lang="ru-RU" sz="1500" err="1"/>
              <a:t>Artem</a:t>
            </a:r>
            <a:r>
              <a:rPr lang="ru-RU" sz="1500"/>
              <a:t>, </a:t>
            </a:r>
            <a:r>
              <a:rPr lang="ru-RU" sz="1500" err="1"/>
              <a:t>Paul</a:t>
            </a:r>
            <a:r>
              <a:rPr lang="ru-RU" sz="1500"/>
              <a:t> </a:t>
            </a:r>
            <a:r>
              <a:rPr lang="ru-RU" sz="1500" err="1"/>
              <a:t>Tsiposchuk</a:t>
            </a:r>
            <a:r>
              <a:rPr lang="ru-RU" sz="1500"/>
              <a:t>, </a:t>
            </a:r>
            <a:r>
              <a:rPr lang="en-US" sz="1500" err="1"/>
              <a:t>Radjabli</a:t>
            </a:r>
            <a:r>
              <a:rPr lang="en-US" sz="1500"/>
              <a:t> </a:t>
            </a:r>
            <a:r>
              <a:rPr lang="en-US" sz="1500" err="1"/>
              <a:t>Elsever</a:t>
            </a:r>
            <a:r>
              <a:rPr lang="en-US" sz="1500"/>
              <a:t>, Dmitry </a:t>
            </a:r>
            <a:r>
              <a:rPr lang="en-US" sz="1500" err="1"/>
              <a:t>Pavlyuk</a:t>
            </a:r>
            <a:r>
              <a:rPr lang="en-US" sz="1500"/>
              <a:t>, </a:t>
            </a:r>
            <a:r>
              <a:rPr lang="en-US" sz="1500" err="1"/>
              <a:t>Doroshenko</a:t>
            </a:r>
            <a:r>
              <a:rPr lang="en-US" sz="1500"/>
              <a:t> </a:t>
            </a:r>
            <a:r>
              <a:rPr lang="en-US" sz="1500" err="1"/>
              <a:t>Renat</a:t>
            </a:r>
            <a:endParaRPr lang="ru-RU" sz="1500" err="1"/>
          </a:p>
        </p:txBody>
      </p:sp>
      <p:sp>
        <p:nvSpPr>
          <p:cNvPr id="45" name="Isosceles Triangle 44">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6">
            <a:extLst>
              <a:ext uri="{FF2B5EF4-FFF2-40B4-BE49-F238E27FC236}">
                <a16:creationId xmlns:a16="http://schemas.microsoft.com/office/drawing/2014/main" id="{17D6B746-A34A-4CC1-803D-0FC11166E1B6}"/>
              </a:ext>
            </a:extLst>
          </p:cNvPr>
          <p:cNvPicPr>
            <a:picLocks noChangeAspect="1"/>
          </p:cNvPicPr>
          <p:nvPr/>
        </p:nvPicPr>
        <p:blipFill>
          <a:blip r:embed="rId2"/>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135165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05232" y="41870"/>
            <a:ext cx="8288032" cy="1096316"/>
          </a:xfrm>
        </p:spPr>
        <p:txBody>
          <a:bodyPr vert="horz" lIns="91440" tIns="45720" rIns="91440" bIns="45720" rtlCol="0" anchor="b">
            <a:normAutofit/>
          </a:bodyPr>
          <a:lstStyle/>
          <a:p>
            <a:pPr algn="ctr"/>
            <a:r>
              <a:rPr lang="en-US" sz="4800">
                <a:solidFill>
                  <a:schemeClr val="tx1"/>
                </a:solidFill>
              </a:rPr>
              <a:t>Pareto chart</a:t>
            </a:r>
            <a:endParaRPr lang="ru-RU">
              <a:solidFill>
                <a:schemeClr val="tx1"/>
              </a:solidFill>
            </a:endParaRPr>
          </a:p>
        </p:txBody>
      </p:sp>
      <p:graphicFrame>
        <p:nvGraphicFramePr>
          <p:cNvPr id="10" name="Diagram 6">
            <a:extLst>
              <a:ext uri="{FF2B5EF4-FFF2-40B4-BE49-F238E27FC236}">
                <a16:creationId xmlns:a16="http://schemas.microsoft.com/office/drawing/2014/main" id="{C7888830-AA04-4EE2-8003-20BE115CE683}"/>
              </a:ext>
            </a:extLst>
          </p:cNvPr>
          <p:cNvGraphicFramePr/>
          <p:nvPr>
            <p:extLst>
              <p:ext uri="{D42A27DB-BD31-4B8C-83A1-F6EECF244321}">
                <p14:modId xmlns:p14="http://schemas.microsoft.com/office/powerpoint/2010/main" val="1655461653"/>
              </p:ext>
            </p:extLst>
          </p:nvPr>
        </p:nvGraphicFramePr>
        <p:xfrm>
          <a:off x="1474428" y="1955051"/>
          <a:ext cx="7473129" cy="3800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814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05232" y="41870"/>
            <a:ext cx="8288032" cy="1096316"/>
          </a:xfrm>
        </p:spPr>
        <p:txBody>
          <a:bodyPr vert="horz" lIns="91440" tIns="45720" rIns="91440" bIns="45720" rtlCol="0" anchor="b">
            <a:normAutofit/>
          </a:bodyPr>
          <a:lstStyle/>
          <a:p>
            <a:pPr algn="ctr"/>
            <a:r>
              <a:rPr lang="en-US" sz="4800"/>
              <a:t>Pareto chart</a:t>
            </a:r>
            <a:endParaRPr lang="ru-RU"/>
          </a:p>
        </p:txBody>
      </p:sp>
      <p:graphicFrame>
        <p:nvGraphicFramePr>
          <p:cNvPr id="9" name="Table 10">
            <a:extLst>
              <a:ext uri="{FF2B5EF4-FFF2-40B4-BE49-F238E27FC236}">
                <a16:creationId xmlns:a16="http://schemas.microsoft.com/office/drawing/2014/main" id="{4ACB9F8E-F9E3-4AC0-A591-481CBCC26385}"/>
              </a:ext>
            </a:extLst>
          </p:cNvPr>
          <p:cNvGraphicFramePr>
            <a:graphicFrameLocks noGrp="1"/>
          </p:cNvGraphicFramePr>
          <p:nvPr>
            <p:extLst>
              <p:ext uri="{D42A27DB-BD31-4B8C-83A1-F6EECF244321}">
                <p14:modId xmlns:p14="http://schemas.microsoft.com/office/powerpoint/2010/main" val="1517483439"/>
              </p:ext>
            </p:extLst>
          </p:nvPr>
        </p:nvGraphicFramePr>
        <p:xfrm>
          <a:off x="997618" y="1348539"/>
          <a:ext cx="8325759" cy="4901198"/>
        </p:xfrm>
        <a:graphic>
          <a:graphicData uri="http://schemas.openxmlformats.org/drawingml/2006/table">
            <a:tbl>
              <a:tblPr firstRow="1" bandRow="1">
                <a:tableStyleId>{793D81CF-94F2-401A-BA57-92F5A7B2D0C5}</a:tableStyleId>
              </a:tblPr>
              <a:tblGrid>
                <a:gridCol w="461506">
                  <a:extLst>
                    <a:ext uri="{9D8B030D-6E8A-4147-A177-3AD203B41FA5}">
                      <a16:colId xmlns:a16="http://schemas.microsoft.com/office/drawing/2014/main" val="4112636869"/>
                    </a:ext>
                  </a:extLst>
                </a:gridCol>
                <a:gridCol w="3992041">
                  <a:extLst>
                    <a:ext uri="{9D8B030D-6E8A-4147-A177-3AD203B41FA5}">
                      <a16:colId xmlns:a16="http://schemas.microsoft.com/office/drawing/2014/main" val="3444997397"/>
                    </a:ext>
                  </a:extLst>
                </a:gridCol>
                <a:gridCol w="1585867">
                  <a:extLst>
                    <a:ext uri="{9D8B030D-6E8A-4147-A177-3AD203B41FA5}">
                      <a16:colId xmlns:a16="http://schemas.microsoft.com/office/drawing/2014/main" val="4072038053"/>
                    </a:ext>
                  </a:extLst>
                </a:gridCol>
                <a:gridCol w="2286345">
                  <a:extLst>
                    <a:ext uri="{9D8B030D-6E8A-4147-A177-3AD203B41FA5}">
                      <a16:colId xmlns:a16="http://schemas.microsoft.com/office/drawing/2014/main" val="3074702104"/>
                    </a:ext>
                  </a:extLst>
                </a:gridCol>
              </a:tblGrid>
              <a:tr h="510059">
                <a:tc>
                  <a:txBody>
                    <a:bodyPr/>
                    <a:lstStyle/>
                    <a:p>
                      <a:pPr lvl="0" algn="ctr">
                        <a:buNone/>
                      </a:pPr>
                      <a:r>
                        <a:rPr lang="ru-RU" sz="1600" u="none" strike="noStrike" noProof="0"/>
                        <a:t>№</a:t>
                      </a:r>
                      <a:endParaRPr lang="ru-RU" sz="1600"/>
                    </a:p>
                  </a:txBody>
                  <a:tcPr anchor="ctr"/>
                </a:tc>
                <a:tc>
                  <a:txBody>
                    <a:bodyPr/>
                    <a:lstStyle/>
                    <a:p>
                      <a:pPr algn="ctr"/>
                      <a:r>
                        <a:rPr lang="ru-RU" sz="1600" err="1"/>
                        <a:t>Problem</a:t>
                      </a:r>
                    </a:p>
                  </a:txBody>
                  <a:tcPr anchor="ctr"/>
                </a:tc>
                <a:tc>
                  <a:txBody>
                    <a:bodyPr/>
                    <a:lstStyle/>
                    <a:p>
                      <a:pPr algn="ctr"/>
                      <a:r>
                        <a:rPr lang="ru-RU" sz="1600" err="1"/>
                        <a:t>Number</a:t>
                      </a:r>
                      <a:r>
                        <a:rPr lang="ru-RU" sz="1600"/>
                        <a:t> </a:t>
                      </a:r>
                      <a:r>
                        <a:rPr lang="ru-RU" sz="1600" err="1"/>
                        <a:t>of</a:t>
                      </a:r>
                      <a:r>
                        <a:rPr lang="ru-RU" sz="1600"/>
                        <a:t> </a:t>
                      </a:r>
                      <a:r>
                        <a:rPr lang="ru-RU" sz="1600" err="1"/>
                        <a:t>Cases</a:t>
                      </a:r>
                    </a:p>
                  </a:txBody>
                  <a:tcPr anchor="ctr"/>
                </a:tc>
                <a:tc>
                  <a:txBody>
                    <a:bodyPr/>
                    <a:lstStyle/>
                    <a:p>
                      <a:pPr algn="ctr"/>
                      <a:r>
                        <a:rPr lang="ru-RU" sz="1600" err="1"/>
                        <a:t>Number</a:t>
                      </a:r>
                      <a:r>
                        <a:rPr lang="ru-RU" sz="1600"/>
                        <a:t> </a:t>
                      </a:r>
                      <a:r>
                        <a:rPr lang="ru-RU" sz="1600" err="1"/>
                        <a:t>of</a:t>
                      </a:r>
                      <a:r>
                        <a:rPr lang="ru-RU" sz="1600"/>
                        <a:t> </a:t>
                      </a:r>
                      <a:r>
                        <a:rPr lang="ru-RU" sz="1600" err="1"/>
                        <a:t>Negative</a:t>
                      </a:r>
                      <a:r>
                        <a:rPr lang="ru-RU" sz="1600"/>
                        <a:t> </a:t>
                      </a:r>
                      <a:r>
                        <a:rPr lang="ru-RU" sz="1600" err="1"/>
                        <a:t>Cases</a:t>
                      </a:r>
                    </a:p>
                  </a:txBody>
                  <a:tcPr anchor="ctr"/>
                </a:tc>
                <a:extLst>
                  <a:ext uri="{0D108BD9-81ED-4DB2-BD59-A6C34878D82A}">
                    <a16:rowId xmlns:a16="http://schemas.microsoft.com/office/drawing/2014/main" val="555267891"/>
                  </a:ext>
                </a:extLst>
              </a:tr>
              <a:tr h="322142">
                <a:tc>
                  <a:txBody>
                    <a:bodyPr/>
                    <a:lstStyle/>
                    <a:p>
                      <a:pPr algn="ctr"/>
                      <a:r>
                        <a:rPr lang="ru-RU" sz="1400"/>
                        <a:t>1</a:t>
                      </a:r>
                    </a:p>
                  </a:txBody>
                  <a:tcPr anchor="ctr"/>
                </a:tc>
                <a:tc>
                  <a:txBody>
                    <a:bodyPr/>
                    <a:lstStyle/>
                    <a:p>
                      <a:pPr lvl="0" algn="ctr">
                        <a:buNone/>
                      </a:pPr>
                      <a:r>
                        <a:rPr lang="ru-RU" sz="1400" u="none" strike="noStrike" noProof="0" err="1"/>
                        <a:t>Problem</a:t>
                      </a:r>
                      <a:r>
                        <a:rPr lang="ru-RU" sz="1400" u="none" strike="noStrike" noProof="0"/>
                        <a:t> </a:t>
                      </a:r>
                      <a:r>
                        <a:rPr lang="ru-RU" sz="1400" u="none" strike="noStrike" noProof="0" err="1"/>
                        <a:t>of</a:t>
                      </a:r>
                      <a:r>
                        <a:rPr lang="ru-RU" sz="1400" u="none" strike="noStrike" noProof="0"/>
                        <a:t> </a:t>
                      </a:r>
                      <a:r>
                        <a:rPr lang="ru-RU" sz="1400" u="none" strike="noStrike" noProof="0" err="1"/>
                        <a:t>finding</a:t>
                      </a:r>
                      <a:r>
                        <a:rPr lang="ru-RU" sz="1400" u="none" strike="noStrike" noProof="0"/>
                        <a:t> </a:t>
                      </a:r>
                      <a:r>
                        <a:rPr lang="ru-RU" sz="1400" u="none" strike="noStrike" noProof="0" err="1"/>
                        <a:t>humorous</a:t>
                      </a:r>
                      <a:r>
                        <a:rPr lang="ru-RU" sz="1400" u="none" strike="noStrike" noProof="0"/>
                        <a:t> </a:t>
                      </a:r>
                      <a:r>
                        <a:rPr lang="ru-RU" sz="1400" u="none" strike="noStrike" noProof="0" err="1"/>
                        <a:t>images</a:t>
                      </a:r>
                      <a:endParaRPr lang="ru-RU" sz="1400"/>
                    </a:p>
                  </a:txBody>
                  <a:tcPr anchor="ctr"/>
                </a:tc>
                <a:tc>
                  <a:txBody>
                    <a:bodyPr/>
                    <a:lstStyle/>
                    <a:p>
                      <a:pPr lvl="0" algn="ctr">
                        <a:buNone/>
                      </a:pPr>
                      <a:r>
                        <a:rPr lang="ru-RU" sz="1400" u="none" strike="noStrike" noProof="0"/>
                        <a:t>29</a:t>
                      </a:r>
                      <a:endParaRPr lang="ru-RU" sz="1400"/>
                    </a:p>
                  </a:txBody>
                  <a:tcPr anchor="ctr"/>
                </a:tc>
                <a:tc>
                  <a:txBody>
                    <a:bodyPr/>
                    <a:lstStyle/>
                    <a:p>
                      <a:pPr lvl="0" algn="ctr">
                        <a:buNone/>
                      </a:pPr>
                      <a:r>
                        <a:rPr lang="ru-RU" sz="1400" u="none" strike="noStrike" noProof="0"/>
                        <a:t>32%</a:t>
                      </a:r>
                      <a:endParaRPr lang="ru-RU" sz="1400"/>
                    </a:p>
                  </a:txBody>
                  <a:tcPr anchor="ctr"/>
                </a:tc>
                <a:extLst>
                  <a:ext uri="{0D108BD9-81ED-4DB2-BD59-A6C34878D82A}">
                    <a16:rowId xmlns:a16="http://schemas.microsoft.com/office/drawing/2014/main" val="914885110"/>
                  </a:ext>
                </a:extLst>
              </a:tr>
              <a:tr h="322142">
                <a:tc>
                  <a:txBody>
                    <a:bodyPr/>
                    <a:lstStyle/>
                    <a:p>
                      <a:pPr algn="ctr"/>
                      <a:r>
                        <a:rPr lang="ru-RU" sz="1400"/>
                        <a:t>2</a:t>
                      </a:r>
                    </a:p>
                  </a:txBody>
                  <a:tcPr anchor="ctr"/>
                </a:tc>
                <a:tc>
                  <a:txBody>
                    <a:bodyPr/>
                    <a:lstStyle/>
                    <a:p>
                      <a:pPr lvl="0" algn="ctr">
                        <a:buNone/>
                      </a:pPr>
                      <a:r>
                        <a:rPr lang="ru-RU" sz="1400" u="none" strike="noStrike" noProof="0" err="1"/>
                        <a:t>Problem</a:t>
                      </a:r>
                      <a:r>
                        <a:rPr lang="ru-RU" sz="1400" u="none" strike="noStrike" noProof="0"/>
                        <a:t> </a:t>
                      </a:r>
                      <a:r>
                        <a:rPr lang="ru-RU" sz="1400" u="none" strike="noStrike" noProof="0" err="1"/>
                        <a:t>of</a:t>
                      </a:r>
                      <a:r>
                        <a:rPr lang="ru-RU" sz="1400" u="none" strike="noStrike" noProof="0"/>
                        <a:t> </a:t>
                      </a:r>
                      <a:r>
                        <a:rPr lang="ru-RU" sz="1400" u="none" strike="noStrike" noProof="0" err="1"/>
                        <a:t>finding</a:t>
                      </a:r>
                      <a:r>
                        <a:rPr lang="ru-RU" sz="1400" u="none" strike="noStrike" noProof="0"/>
                        <a:t> </a:t>
                      </a:r>
                      <a:r>
                        <a:rPr lang="ru-RU" sz="1400" u="none" strike="noStrike" noProof="0" err="1"/>
                        <a:t>humorous</a:t>
                      </a:r>
                      <a:r>
                        <a:rPr lang="ru-RU" sz="1400" u="none" strike="noStrike" noProof="0"/>
                        <a:t> </a:t>
                      </a:r>
                      <a:r>
                        <a:rPr lang="ru-RU" sz="1400" u="none" strike="noStrike" noProof="0" err="1"/>
                        <a:t>videos</a:t>
                      </a:r>
                      <a:endParaRPr lang="ru-RU" sz="1400"/>
                    </a:p>
                  </a:txBody>
                  <a:tcPr anchor="ctr"/>
                </a:tc>
                <a:tc>
                  <a:txBody>
                    <a:bodyPr/>
                    <a:lstStyle/>
                    <a:p>
                      <a:pPr algn="ctr"/>
                      <a:r>
                        <a:rPr lang="ru-RU" sz="1400"/>
                        <a:t>25</a:t>
                      </a:r>
                    </a:p>
                  </a:txBody>
                  <a:tcPr anchor="ctr"/>
                </a:tc>
                <a:tc>
                  <a:txBody>
                    <a:bodyPr/>
                    <a:lstStyle/>
                    <a:p>
                      <a:pPr algn="ctr"/>
                      <a:r>
                        <a:rPr lang="ru-RU" sz="1400"/>
                        <a:t>47%</a:t>
                      </a:r>
                    </a:p>
                  </a:txBody>
                  <a:tcPr anchor="ctr"/>
                </a:tc>
                <a:extLst>
                  <a:ext uri="{0D108BD9-81ED-4DB2-BD59-A6C34878D82A}">
                    <a16:rowId xmlns:a16="http://schemas.microsoft.com/office/drawing/2014/main" val="257757228"/>
                  </a:ext>
                </a:extLst>
              </a:tr>
              <a:tr h="563750">
                <a:tc>
                  <a:txBody>
                    <a:bodyPr/>
                    <a:lstStyle/>
                    <a:p>
                      <a:pPr algn="ctr"/>
                      <a:r>
                        <a:rPr lang="ru-RU" sz="1400"/>
                        <a:t>3</a:t>
                      </a:r>
                    </a:p>
                  </a:txBody>
                  <a:tcPr anchor="ctr"/>
                </a:tc>
                <a:tc>
                  <a:txBody>
                    <a:bodyPr/>
                    <a:lstStyle/>
                    <a:p>
                      <a:pPr lvl="0" algn="ctr">
                        <a:buNone/>
                      </a:pPr>
                      <a:r>
                        <a:rPr lang="ru-RU" sz="1400" u="none" strike="noStrike" noProof="0" err="1"/>
                        <a:t>Poor</a:t>
                      </a:r>
                      <a:r>
                        <a:rPr lang="ru-RU" sz="1400" u="none" strike="noStrike" noProof="0"/>
                        <a:t> </a:t>
                      </a:r>
                      <a:r>
                        <a:rPr lang="ru-RU" sz="1400" u="none" strike="noStrike" noProof="0" err="1"/>
                        <a:t>adaptation</a:t>
                      </a:r>
                      <a:r>
                        <a:rPr lang="ru-RU" sz="1400" u="none" strike="noStrike" noProof="0"/>
                        <a:t> </a:t>
                      </a:r>
                      <a:r>
                        <a:rPr lang="ru-RU" sz="1400" u="none" strike="noStrike" noProof="0" err="1"/>
                        <a:t>of</a:t>
                      </a:r>
                      <a:r>
                        <a:rPr lang="ru-RU" sz="1400" u="none" strike="noStrike" noProof="0"/>
                        <a:t> </a:t>
                      </a:r>
                      <a:r>
                        <a:rPr lang="ru-RU" sz="1400" u="none" strike="noStrike" noProof="0" err="1"/>
                        <a:t>existing</a:t>
                      </a:r>
                      <a:r>
                        <a:rPr lang="ru-RU" sz="1400" u="none" strike="noStrike" noProof="0"/>
                        <a:t> </a:t>
                      </a:r>
                      <a:r>
                        <a:rPr lang="ru-RU" sz="1400" u="none" strike="noStrike" noProof="0" err="1"/>
                        <a:t>social</a:t>
                      </a:r>
                      <a:r>
                        <a:rPr lang="ru-RU" sz="1400" u="none" strike="noStrike" noProof="0"/>
                        <a:t> </a:t>
                      </a:r>
                      <a:r>
                        <a:rPr lang="ru-RU" sz="1400" u="none" strike="noStrike" noProof="0" err="1"/>
                        <a:t>networks</a:t>
                      </a:r>
                      <a:r>
                        <a:rPr lang="ru-RU" sz="1400" u="none" strike="noStrike" noProof="0"/>
                        <a:t> </a:t>
                      </a:r>
                      <a:r>
                        <a:rPr lang="ru-RU" sz="1400" u="none" strike="noStrike" noProof="0" err="1"/>
                        <a:t>for</a:t>
                      </a:r>
                      <a:r>
                        <a:rPr lang="ru-RU" sz="1400" u="none" strike="noStrike" noProof="0"/>
                        <a:t> </a:t>
                      </a:r>
                      <a:r>
                        <a:rPr lang="ru-RU" sz="1400" u="none" strike="noStrike" noProof="0" err="1"/>
                        <a:t>memes</a:t>
                      </a:r>
                      <a:endParaRPr lang="ru-RU" sz="1400"/>
                    </a:p>
                  </a:txBody>
                  <a:tcPr anchor="ctr"/>
                </a:tc>
                <a:tc>
                  <a:txBody>
                    <a:bodyPr/>
                    <a:lstStyle/>
                    <a:p>
                      <a:pPr algn="ctr"/>
                      <a:r>
                        <a:rPr lang="ru-RU" sz="1400"/>
                        <a:t>22</a:t>
                      </a:r>
                    </a:p>
                  </a:txBody>
                  <a:tcPr anchor="ctr"/>
                </a:tc>
                <a:tc>
                  <a:txBody>
                    <a:bodyPr/>
                    <a:lstStyle/>
                    <a:p>
                      <a:pPr algn="ctr"/>
                      <a:r>
                        <a:rPr lang="ru-RU" sz="1400"/>
                        <a:t>18%</a:t>
                      </a:r>
                    </a:p>
                  </a:txBody>
                  <a:tcPr anchor="ctr"/>
                </a:tc>
                <a:extLst>
                  <a:ext uri="{0D108BD9-81ED-4DB2-BD59-A6C34878D82A}">
                    <a16:rowId xmlns:a16="http://schemas.microsoft.com/office/drawing/2014/main" val="364978693"/>
                  </a:ext>
                </a:extLst>
              </a:tr>
              <a:tr h="322142">
                <a:tc>
                  <a:txBody>
                    <a:bodyPr/>
                    <a:lstStyle/>
                    <a:p>
                      <a:pPr algn="ctr"/>
                      <a:r>
                        <a:rPr lang="ru-RU" sz="1400"/>
                        <a:t>4</a:t>
                      </a:r>
                    </a:p>
                  </a:txBody>
                  <a:tcPr anchor="ctr"/>
                </a:tc>
                <a:tc>
                  <a:txBody>
                    <a:bodyPr/>
                    <a:lstStyle/>
                    <a:p>
                      <a:pPr lvl="0" algn="ctr">
                        <a:lnSpc>
                          <a:spcPct val="100000"/>
                        </a:lnSpc>
                        <a:spcBef>
                          <a:spcPts val="0"/>
                        </a:spcBef>
                        <a:spcAft>
                          <a:spcPts val="0"/>
                        </a:spcAft>
                        <a:buNone/>
                      </a:pPr>
                      <a:r>
                        <a:rPr lang="ru-RU" sz="1400" u="none" strike="noStrike" noProof="0" err="1"/>
                        <a:t>Difficulties</a:t>
                      </a:r>
                      <a:r>
                        <a:rPr lang="ru-RU" sz="1400" u="none" strike="noStrike" noProof="0"/>
                        <a:t> </a:t>
                      </a:r>
                      <a:r>
                        <a:rPr lang="ru-RU" sz="1400" u="none" strike="noStrike" noProof="0" err="1"/>
                        <a:t>in</a:t>
                      </a:r>
                      <a:r>
                        <a:rPr lang="ru-RU" sz="1400" u="none" strike="noStrike" noProof="0"/>
                        <a:t> </a:t>
                      </a:r>
                      <a:r>
                        <a:rPr lang="ru-RU" sz="1400" u="none" strike="noStrike" noProof="0" err="1"/>
                        <a:t>discussing</a:t>
                      </a:r>
                      <a:r>
                        <a:rPr lang="ru-RU" sz="1400" u="none" strike="noStrike" noProof="0"/>
                        <a:t> </a:t>
                      </a:r>
                      <a:r>
                        <a:rPr lang="ru-RU" sz="1400" u="none" strike="noStrike" noProof="0" err="1"/>
                        <a:t>memes</a:t>
                      </a:r>
                      <a:endParaRPr lang="ru-RU" sz="1400"/>
                    </a:p>
                  </a:txBody>
                  <a:tcPr anchor="ctr"/>
                </a:tc>
                <a:tc>
                  <a:txBody>
                    <a:bodyPr/>
                    <a:lstStyle/>
                    <a:p>
                      <a:pPr algn="ctr"/>
                      <a:r>
                        <a:rPr lang="ru-RU" sz="1400"/>
                        <a:t>21</a:t>
                      </a:r>
                    </a:p>
                  </a:txBody>
                  <a:tcPr anchor="ctr"/>
                </a:tc>
                <a:tc>
                  <a:txBody>
                    <a:bodyPr/>
                    <a:lstStyle/>
                    <a:p>
                      <a:pPr algn="ctr"/>
                      <a:r>
                        <a:rPr lang="ru-RU" sz="1400"/>
                        <a:t>22%</a:t>
                      </a:r>
                    </a:p>
                  </a:txBody>
                  <a:tcPr anchor="ctr"/>
                </a:tc>
                <a:extLst>
                  <a:ext uri="{0D108BD9-81ED-4DB2-BD59-A6C34878D82A}">
                    <a16:rowId xmlns:a16="http://schemas.microsoft.com/office/drawing/2014/main" val="3901143673"/>
                  </a:ext>
                </a:extLst>
              </a:tr>
              <a:tr h="599543">
                <a:tc>
                  <a:txBody>
                    <a:bodyPr/>
                    <a:lstStyle/>
                    <a:p>
                      <a:pPr algn="ctr"/>
                      <a:r>
                        <a:rPr lang="ru-RU" sz="1400"/>
                        <a:t>5</a:t>
                      </a:r>
                    </a:p>
                  </a:txBody>
                  <a:tcPr anchor="ctr"/>
                </a:tc>
                <a:tc>
                  <a:txBody>
                    <a:bodyPr/>
                    <a:lstStyle/>
                    <a:p>
                      <a:pPr lvl="0" algn="ctr">
                        <a:buNone/>
                      </a:pPr>
                      <a:r>
                        <a:rPr lang="ru-RU" sz="1400" u="none" strike="noStrike" noProof="0" err="1"/>
                        <a:t>The</a:t>
                      </a:r>
                      <a:r>
                        <a:rPr lang="ru-RU" sz="1400" u="none" strike="noStrike" noProof="0"/>
                        <a:t> </a:t>
                      </a:r>
                      <a:r>
                        <a:rPr lang="ru-RU" sz="1400" u="none" strike="noStrike" noProof="0" err="1"/>
                        <a:t>inconvenience</a:t>
                      </a:r>
                      <a:r>
                        <a:rPr lang="ru-RU" sz="1400" u="none" strike="noStrike" noProof="0"/>
                        <a:t> </a:t>
                      </a:r>
                      <a:r>
                        <a:rPr lang="ru-RU" sz="1400" u="none" strike="noStrike" noProof="0" err="1"/>
                        <a:t>of</a:t>
                      </a:r>
                      <a:r>
                        <a:rPr lang="ru-RU" sz="1400" u="none" strike="noStrike" noProof="0"/>
                        <a:t> </a:t>
                      </a:r>
                      <a:r>
                        <a:rPr lang="ru-RU" sz="1400" u="none" strike="noStrike" noProof="0" err="1"/>
                        <a:t>communication</a:t>
                      </a:r>
                      <a:r>
                        <a:rPr lang="ru-RU" sz="1400" u="none" strike="noStrike" noProof="0"/>
                        <a:t> </a:t>
                      </a:r>
                      <a:r>
                        <a:rPr lang="ru-RU" sz="1400" u="none" strike="noStrike" noProof="0" err="1"/>
                        <a:t>in</a:t>
                      </a:r>
                      <a:r>
                        <a:rPr lang="ru-RU" sz="1400" u="none" strike="noStrike" noProof="0"/>
                        <a:t> </a:t>
                      </a:r>
                      <a:r>
                        <a:rPr lang="ru-RU" sz="1400" u="none" strike="noStrike" noProof="0" err="1"/>
                        <a:t>the</a:t>
                      </a:r>
                      <a:r>
                        <a:rPr lang="ru-RU" sz="1400" u="none" strike="noStrike" noProof="0"/>
                        <a:t> </a:t>
                      </a:r>
                      <a:r>
                        <a:rPr lang="ru-RU" sz="1400" u="none" strike="noStrike" noProof="0" err="1"/>
                        <a:t>social</a:t>
                      </a:r>
                      <a:r>
                        <a:rPr lang="ru-RU" sz="1400" u="none" strike="noStrike" noProof="0"/>
                        <a:t> </a:t>
                      </a:r>
                      <a:r>
                        <a:rPr lang="ru-RU" sz="1400" u="none" strike="noStrike" noProof="0" err="1"/>
                        <a:t>networks</a:t>
                      </a:r>
                      <a:r>
                        <a:rPr lang="ru-RU" sz="1400" u="none" strike="noStrike" noProof="0"/>
                        <a:t> </a:t>
                      </a:r>
                      <a:r>
                        <a:rPr lang="ru-RU" sz="1400" u="none" strike="noStrike" noProof="0" err="1"/>
                        <a:t>with</a:t>
                      </a:r>
                      <a:r>
                        <a:rPr lang="ru-RU" sz="1400" u="none" strike="noStrike" noProof="0"/>
                        <a:t> </a:t>
                      </a:r>
                      <a:r>
                        <a:rPr lang="ru-RU" sz="1400" u="none" strike="noStrike" noProof="0" err="1"/>
                        <a:t>video</a:t>
                      </a:r>
                      <a:r>
                        <a:rPr lang="ru-RU" sz="1400" u="none" strike="noStrike" noProof="0"/>
                        <a:t> </a:t>
                      </a:r>
                      <a:r>
                        <a:rPr lang="ru-RU" sz="1400" u="none" strike="noStrike" noProof="0" err="1"/>
                        <a:t>memes</a:t>
                      </a:r>
                      <a:endParaRPr lang="ru-RU" sz="1400"/>
                    </a:p>
                  </a:txBody>
                  <a:tcPr anchor="ctr"/>
                </a:tc>
                <a:tc>
                  <a:txBody>
                    <a:bodyPr/>
                    <a:lstStyle/>
                    <a:p>
                      <a:pPr algn="ctr"/>
                      <a:r>
                        <a:rPr lang="ru-RU" sz="1400"/>
                        <a:t>19</a:t>
                      </a:r>
                    </a:p>
                  </a:txBody>
                  <a:tcPr anchor="ctr"/>
                </a:tc>
                <a:tc>
                  <a:txBody>
                    <a:bodyPr/>
                    <a:lstStyle/>
                    <a:p>
                      <a:pPr algn="ctr"/>
                      <a:r>
                        <a:rPr lang="ru-RU" sz="1400"/>
                        <a:t>23%</a:t>
                      </a:r>
                    </a:p>
                  </a:txBody>
                  <a:tcPr anchor="ctr"/>
                </a:tc>
                <a:extLst>
                  <a:ext uri="{0D108BD9-81ED-4DB2-BD59-A6C34878D82A}">
                    <a16:rowId xmlns:a16="http://schemas.microsoft.com/office/drawing/2014/main" val="3906578376"/>
                  </a:ext>
                </a:extLst>
              </a:tr>
              <a:tr h="420575">
                <a:tc>
                  <a:txBody>
                    <a:bodyPr/>
                    <a:lstStyle/>
                    <a:p>
                      <a:pPr algn="ctr"/>
                      <a:r>
                        <a:rPr lang="ru-RU" sz="1400"/>
                        <a:t>6</a:t>
                      </a:r>
                    </a:p>
                  </a:txBody>
                  <a:tcPr anchor="ctr"/>
                </a:tc>
                <a:tc>
                  <a:txBody>
                    <a:bodyPr/>
                    <a:lstStyle/>
                    <a:p>
                      <a:pPr lvl="0" algn="ctr">
                        <a:buNone/>
                      </a:pPr>
                      <a:r>
                        <a:rPr lang="ru-RU" sz="1400" u="none" strike="noStrike" noProof="0" err="1"/>
                        <a:t>The</a:t>
                      </a:r>
                      <a:r>
                        <a:rPr lang="ru-RU" sz="1400" u="none" strike="noStrike" noProof="0"/>
                        <a:t> </a:t>
                      </a:r>
                      <a:r>
                        <a:rPr lang="ru-RU" sz="1400" u="none" strike="noStrike" noProof="0" err="1"/>
                        <a:t>difficulty</a:t>
                      </a:r>
                      <a:r>
                        <a:rPr lang="ru-RU" sz="1400" u="none" strike="noStrike" noProof="0"/>
                        <a:t> </a:t>
                      </a:r>
                      <a:r>
                        <a:rPr lang="ru-RU" sz="1400" u="none" strike="noStrike" noProof="0" err="1"/>
                        <a:t>of</a:t>
                      </a:r>
                      <a:r>
                        <a:rPr lang="ru-RU" sz="1400" u="none" strike="noStrike" noProof="0"/>
                        <a:t> </a:t>
                      </a:r>
                      <a:r>
                        <a:rPr lang="ru-RU" sz="1400" u="none" strike="noStrike" noProof="0" err="1"/>
                        <a:t>get</a:t>
                      </a:r>
                      <a:r>
                        <a:rPr lang="ru-RU" sz="1400" u="none" strike="noStrike" noProof="0"/>
                        <a:t> </a:t>
                      </a:r>
                      <a:r>
                        <a:rPr lang="ru-RU" sz="1400" u="none" strike="noStrike" noProof="0" err="1"/>
                        <a:t>income</a:t>
                      </a:r>
                      <a:r>
                        <a:rPr lang="ru-RU" sz="1400" u="none" strike="noStrike" noProof="0"/>
                        <a:t> </a:t>
                      </a:r>
                      <a:r>
                        <a:rPr lang="ru-RU" sz="1400" u="none" strike="noStrike" noProof="0" err="1"/>
                        <a:t>for</a:t>
                      </a:r>
                      <a:r>
                        <a:rPr lang="ru-RU" sz="1400" u="none" strike="noStrike" noProof="0"/>
                        <a:t> </a:t>
                      </a:r>
                      <a:r>
                        <a:rPr lang="ru-RU" sz="1400" u="none" strike="noStrike" noProof="0" err="1"/>
                        <a:t>authors</a:t>
                      </a:r>
                      <a:endParaRPr lang="ru-RU" sz="1400"/>
                    </a:p>
                  </a:txBody>
                  <a:tcPr anchor="ctr"/>
                </a:tc>
                <a:tc>
                  <a:txBody>
                    <a:bodyPr/>
                    <a:lstStyle/>
                    <a:p>
                      <a:pPr algn="ctr"/>
                      <a:r>
                        <a:rPr lang="ru-RU" sz="1400"/>
                        <a:t>17</a:t>
                      </a:r>
                    </a:p>
                  </a:txBody>
                  <a:tcPr anchor="ctr"/>
                </a:tc>
                <a:tc>
                  <a:txBody>
                    <a:bodyPr/>
                    <a:lstStyle/>
                    <a:p>
                      <a:pPr algn="ctr"/>
                      <a:r>
                        <a:rPr lang="ru-RU" sz="1400"/>
                        <a:t>44%</a:t>
                      </a:r>
                    </a:p>
                  </a:txBody>
                  <a:tcPr anchor="ctr"/>
                </a:tc>
                <a:extLst>
                  <a:ext uri="{0D108BD9-81ED-4DB2-BD59-A6C34878D82A}">
                    <a16:rowId xmlns:a16="http://schemas.microsoft.com/office/drawing/2014/main" val="2770019273"/>
                  </a:ext>
                </a:extLst>
              </a:tr>
              <a:tr h="322142">
                <a:tc>
                  <a:txBody>
                    <a:bodyPr/>
                    <a:lstStyle/>
                    <a:p>
                      <a:pPr algn="ctr"/>
                      <a:r>
                        <a:rPr lang="ru-RU" sz="1400"/>
                        <a:t>7</a:t>
                      </a:r>
                    </a:p>
                  </a:txBody>
                  <a:tcPr anchor="ctr"/>
                </a:tc>
                <a:tc>
                  <a:txBody>
                    <a:bodyPr/>
                    <a:lstStyle/>
                    <a:p>
                      <a:pPr lvl="0" algn="ctr">
                        <a:lnSpc>
                          <a:spcPct val="100000"/>
                        </a:lnSpc>
                        <a:spcBef>
                          <a:spcPts val="0"/>
                        </a:spcBef>
                        <a:spcAft>
                          <a:spcPts val="0"/>
                        </a:spcAft>
                        <a:buNone/>
                      </a:pPr>
                      <a:r>
                        <a:rPr lang="ru-RU" sz="1400" u="none" strike="noStrike" noProof="0" err="1"/>
                        <a:t>Limited</a:t>
                      </a:r>
                      <a:r>
                        <a:rPr lang="ru-RU" sz="1400" u="none" strike="noStrike" noProof="0"/>
                        <a:t> </a:t>
                      </a:r>
                      <a:r>
                        <a:rPr lang="ru-RU" sz="1400" u="none" strike="noStrike" noProof="0" err="1"/>
                        <a:t>ability</a:t>
                      </a:r>
                      <a:r>
                        <a:rPr lang="ru-RU" sz="1400" u="none" strike="noStrike" noProof="0"/>
                        <a:t> </a:t>
                      </a:r>
                      <a:r>
                        <a:rPr lang="ru-RU" sz="1400" u="none" strike="noStrike" noProof="0" err="1"/>
                        <a:t>to</a:t>
                      </a:r>
                      <a:r>
                        <a:rPr lang="ru-RU" sz="1400" u="none" strike="noStrike" noProof="0"/>
                        <a:t> </a:t>
                      </a:r>
                      <a:r>
                        <a:rPr lang="ru-RU" sz="1400" u="none" strike="noStrike" noProof="0" err="1"/>
                        <a:t>follow</a:t>
                      </a:r>
                      <a:r>
                        <a:rPr lang="ru-RU" sz="1400" u="none" strike="noStrike" noProof="0"/>
                        <a:t> </a:t>
                      </a:r>
                      <a:r>
                        <a:rPr lang="ru-RU" sz="1400" u="none" strike="noStrike" noProof="0" err="1"/>
                        <a:t>new</a:t>
                      </a:r>
                      <a:r>
                        <a:rPr lang="ru-RU" sz="1400" u="none" strike="noStrike" noProof="0"/>
                        <a:t> </a:t>
                      </a:r>
                      <a:r>
                        <a:rPr lang="ru-RU" sz="1400" u="none" strike="noStrike" noProof="0" err="1"/>
                        <a:t>memes</a:t>
                      </a:r>
                      <a:endParaRPr lang="ru-RU" sz="1400"/>
                    </a:p>
                  </a:txBody>
                  <a:tcPr anchor="ctr"/>
                </a:tc>
                <a:tc>
                  <a:txBody>
                    <a:bodyPr/>
                    <a:lstStyle/>
                    <a:p>
                      <a:pPr algn="ctr"/>
                      <a:r>
                        <a:rPr lang="ru-RU" sz="1400"/>
                        <a:t>15</a:t>
                      </a:r>
                    </a:p>
                  </a:txBody>
                  <a:tcPr anchor="ctr"/>
                </a:tc>
                <a:tc>
                  <a:txBody>
                    <a:bodyPr/>
                    <a:lstStyle/>
                    <a:p>
                      <a:pPr algn="ctr"/>
                      <a:r>
                        <a:rPr lang="ru-RU" sz="1400"/>
                        <a:t>33%</a:t>
                      </a:r>
                    </a:p>
                  </a:txBody>
                  <a:tcPr anchor="ctr"/>
                </a:tc>
                <a:extLst>
                  <a:ext uri="{0D108BD9-81ED-4DB2-BD59-A6C34878D82A}">
                    <a16:rowId xmlns:a16="http://schemas.microsoft.com/office/drawing/2014/main" val="1485558475"/>
                  </a:ext>
                </a:extLst>
              </a:tr>
              <a:tr h="322142">
                <a:tc>
                  <a:txBody>
                    <a:bodyPr/>
                    <a:lstStyle/>
                    <a:p>
                      <a:pPr lvl="0" algn="ctr">
                        <a:buNone/>
                      </a:pPr>
                      <a:r>
                        <a:rPr lang="ru-RU" sz="1400"/>
                        <a:t>8</a:t>
                      </a:r>
                    </a:p>
                  </a:txBody>
                  <a:tcPr anchor="ctr"/>
                </a:tc>
                <a:tc>
                  <a:txBody>
                    <a:bodyPr/>
                    <a:lstStyle/>
                    <a:p>
                      <a:pPr lvl="0" algn="ctr">
                        <a:lnSpc>
                          <a:spcPct val="100000"/>
                        </a:lnSpc>
                        <a:spcBef>
                          <a:spcPts val="0"/>
                        </a:spcBef>
                        <a:spcAft>
                          <a:spcPts val="0"/>
                        </a:spcAft>
                        <a:buNone/>
                      </a:pPr>
                      <a:r>
                        <a:rPr lang="ru-RU" sz="1400" u="none" strike="noStrike" noProof="0" err="1"/>
                        <a:t>The</a:t>
                      </a:r>
                      <a:r>
                        <a:rPr lang="ru-RU" sz="1400" u="none" strike="noStrike" noProof="0"/>
                        <a:t> </a:t>
                      </a:r>
                      <a:r>
                        <a:rPr lang="ru-RU" sz="1400" u="none" strike="noStrike" noProof="0" err="1"/>
                        <a:t>difficulty</a:t>
                      </a:r>
                      <a:r>
                        <a:rPr lang="ru-RU" sz="1400" u="none" strike="noStrike" noProof="0"/>
                        <a:t> </a:t>
                      </a:r>
                      <a:r>
                        <a:rPr lang="ru-RU" sz="1400" u="none" strike="noStrike" noProof="0" err="1"/>
                        <a:t>of</a:t>
                      </a:r>
                      <a:r>
                        <a:rPr lang="ru-RU" sz="1400" u="none" strike="noStrike" noProof="0"/>
                        <a:t> </a:t>
                      </a:r>
                      <a:r>
                        <a:rPr lang="ru-RU" sz="1400" u="none" strike="noStrike" noProof="0" err="1"/>
                        <a:t>modifying</a:t>
                      </a:r>
                      <a:r>
                        <a:rPr lang="ru-RU" sz="1400" u="none" strike="noStrike" noProof="0"/>
                        <a:t> </a:t>
                      </a:r>
                      <a:r>
                        <a:rPr lang="ru-RU" sz="1400" u="none" strike="noStrike" noProof="0" err="1"/>
                        <a:t>memes</a:t>
                      </a:r>
                      <a:endParaRPr lang="ru-RU" sz="1400"/>
                    </a:p>
                  </a:txBody>
                  <a:tcPr anchor="ctr"/>
                </a:tc>
                <a:tc>
                  <a:txBody>
                    <a:bodyPr/>
                    <a:lstStyle/>
                    <a:p>
                      <a:pPr lvl="0" algn="ctr">
                        <a:buNone/>
                      </a:pPr>
                      <a:r>
                        <a:rPr lang="ru-RU" sz="1400"/>
                        <a:t>9</a:t>
                      </a:r>
                    </a:p>
                  </a:txBody>
                  <a:tcPr anchor="ctr"/>
                </a:tc>
                <a:tc>
                  <a:txBody>
                    <a:bodyPr/>
                    <a:lstStyle/>
                    <a:p>
                      <a:pPr lvl="0" algn="ctr">
                        <a:buNone/>
                      </a:pPr>
                      <a:r>
                        <a:rPr lang="ru-RU" sz="1400"/>
                        <a:t>52%</a:t>
                      </a:r>
                    </a:p>
                  </a:txBody>
                  <a:tcPr anchor="ctr"/>
                </a:tc>
                <a:extLst>
                  <a:ext uri="{0D108BD9-81ED-4DB2-BD59-A6C34878D82A}">
                    <a16:rowId xmlns:a16="http://schemas.microsoft.com/office/drawing/2014/main" val="1218030436"/>
                  </a:ext>
                </a:extLst>
              </a:tr>
              <a:tr h="563750">
                <a:tc>
                  <a:txBody>
                    <a:bodyPr/>
                    <a:lstStyle/>
                    <a:p>
                      <a:pPr lvl="0" algn="ctr">
                        <a:buNone/>
                      </a:pPr>
                      <a:r>
                        <a:rPr lang="ru-RU" sz="1400"/>
                        <a:t>9</a:t>
                      </a:r>
                    </a:p>
                  </a:txBody>
                  <a:tcPr anchor="ctr"/>
                </a:tc>
                <a:tc>
                  <a:txBody>
                    <a:bodyPr/>
                    <a:lstStyle/>
                    <a:p>
                      <a:pPr lvl="0" algn="ctr">
                        <a:lnSpc>
                          <a:spcPct val="100000"/>
                        </a:lnSpc>
                        <a:spcBef>
                          <a:spcPts val="0"/>
                        </a:spcBef>
                        <a:spcAft>
                          <a:spcPts val="0"/>
                        </a:spcAft>
                        <a:buNone/>
                      </a:pPr>
                      <a:r>
                        <a:rPr lang="ru-RU" sz="1400" u="none" strike="noStrike" noProof="0" err="1"/>
                        <a:t>Authors</a:t>
                      </a:r>
                      <a:r>
                        <a:rPr lang="ru-RU" sz="1400" u="none" strike="noStrike" noProof="0"/>
                        <a:t>' </a:t>
                      </a:r>
                      <a:r>
                        <a:rPr lang="ru-RU" sz="1400" u="none" strike="noStrike" noProof="0" err="1"/>
                        <a:t>problems</a:t>
                      </a:r>
                      <a:r>
                        <a:rPr lang="ru-RU" sz="1400" u="none" strike="noStrike" noProof="0"/>
                        <a:t> </a:t>
                      </a:r>
                      <a:r>
                        <a:rPr lang="ru-RU" sz="1400" u="none" strike="noStrike" noProof="0" err="1"/>
                        <a:t>in</a:t>
                      </a:r>
                      <a:r>
                        <a:rPr lang="ru-RU" sz="1400" u="none" strike="noStrike" noProof="0"/>
                        <a:t> </a:t>
                      </a:r>
                      <a:r>
                        <a:rPr lang="ru-RU" sz="1400" u="none" strike="noStrike" noProof="0" err="1"/>
                        <a:t>finding</a:t>
                      </a:r>
                      <a:r>
                        <a:rPr lang="ru-RU" sz="1400" u="none" strike="noStrike" noProof="0"/>
                        <a:t> </a:t>
                      </a:r>
                      <a:r>
                        <a:rPr lang="ru-RU" sz="1400" u="none" strike="noStrike" noProof="0" err="1"/>
                        <a:t>an</a:t>
                      </a:r>
                      <a:r>
                        <a:rPr lang="ru-RU" sz="1400" u="none" strike="noStrike" noProof="0"/>
                        <a:t> </a:t>
                      </a:r>
                      <a:r>
                        <a:rPr lang="ru-RU" sz="1400" u="none" strike="noStrike" noProof="0" err="1"/>
                        <a:t>audience</a:t>
                      </a:r>
                      <a:endParaRPr lang="ru-RU" sz="1400"/>
                    </a:p>
                  </a:txBody>
                  <a:tcPr anchor="ctr"/>
                </a:tc>
                <a:tc>
                  <a:txBody>
                    <a:bodyPr/>
                    <a:lstStyle/>
                    <a:p>
                      <a:pPr lvl="0" algn="ctr">
                        <a:buNone/>
                      </a:pPr>
                      <a:r>
                        <a:rPr lang="ru-RU" sz="1400"/>
                        <a:t>10</a:t>
                      </a:r>
                    </a:p>
                  </a:txBody>
                  <a:tcPr anchor="ctr"/>
                </a:tc>
                <a:tc>
                  <a:txBody>
                    <a:bodyPr/>
                    <a:lstStyle/>
                    <a:p>
                      <a:pPr lvl="0" algn="ctr">
                        <a:buNone/>
                      </a:pPr>
                      <a:r>
                        <a:rPr lang="ru-RU" sz="1400"/>
                        <a:t>45%</a:t>
                      </a:r>
                    </a:p>
                  </a:txBody>
                  <a:tcPr anchor="ctr"/>
                </a:tc>
                <a:extLst>
                  <a:ext uri="{0D108BD9-81ED-4DB2-BD59-A6C34878D82A}">
                    <a16:rowId xmlns:a16="http://schemas.microsoft.com/office/drawing/2014/main" val="2958852434"/>
                  </a:ext>
                </a:extLst>
              </a:tr>
              <a:tr h="563750">
                <a:tc>
                  <a:txBody>
                    <a:bodyPr/>
                    <a:lstStyle/>
                    <a:p>
                      <a:pPr lvl="0" algn="ctr">
                        <a:buNone/>
                      </a:pPr>
                      <a:r>
                        <a:rPr lang="ru-RU" sz="1400"/>
                        <a:t>10</a:t>
                      </a:r>
                    </a:p>
                  </a:txBody>
                  <a:tcPr anchor="ctr"/>
                </a:tc>
                <a:tc>
                  <a:txBody>
                    <a:bodyPr/>
                    <a:lstStyle/>
                    <a:p>
                      <a:pPr lvl="0" algn="ctr">
                        <a:lnSpc>
                          <a:spcPct val="100000"/>
                        </a:lnSpc>
                        <a:spcBef>
                          <a:spcPts val="0"/>
                        </a:spcBef>
                        <a:spcAft>
                          <a:spcPts val="0"/>
                        </a:spcAft>
                        <a:buNone/>
                      </a:pPr>
                      <a:r>
                        <a:rPr lang="ru-RU" sz="1400" u="none" strike="noStrike" noProof="0" err="1"/>
                        <a:t>Problems</a:t>
                      </a:r>
                      <a:r>
                        <a:rPr lang="ru-RU" sz="1400" u="none" strike="noStrike" noProof="0"/>
                        <a:t> </a:t>
                      </a:r>
                      <a:r>
                        <a:rPr lang="ru-RU" sz="1400" u="none" strike="noStrike" noProof="0" err="1"/>
                        <a:t>with</a:t>
                      </a:r>
                      <a:r>
                        <a:rPr lang="ru-RU" sz="1400" u="none" strike="noStrike" noProof="0"/>
                        <a:t> </a:t>
                      </a:r>
                      <a:r>
                        <a:rPr lang="ru-RU" sz="1400" u="none" strike="noStrike" noProof="0" err="1"/>
                        <a:t>copyright</a:t>
                      </a:r>
                      <a:r>
                        <a:rPr lang="ru-RU" sz="1400" u="none" strike="noStrike" noProof="0"/>
                        <a:t> </a:t>
                      </a:r>
                      <a:r>
                        <a:rPr lang="ru-RU" sz="1400" u="none" strike="noStrike" noProof="0" err="1"/>
                        <a:t>on</a:t>
                      </a:r>
                      <a:r>
                        <a:rPr lang="ru-RU" sz="1400" u="none" strike="noStrike" noProof="0"/>
                        <a:t> </a:t>
                      </a:r>
                      <a:r>
                        <a:rPr lang="ru-RU" sz="1400" u="none" strike="noStrike" noProof="0" err="1"/>
                        <a:t>existing</a:t>
                      </a:r>
                      <a:r>
                        <a:rPr lang="ru-RU" sz="1400" u="none" strike="noStrike" noProof="0"/>
                        <a:t> </a:t>
                      </a:r>
                      <a:r>
                        <a:rPr lang="ru-RU" sz="1400" u="none" strike="noStrike" noProof="0" err="1"/>
                        <a:t>social</a:t>
                      </a:r>
                      <a:r>
                        <a:rPr lang="ru-RU" sz="1400" u="none" strike="noStrike" noProof="0"/>
                        <a:t> </a:t>
                      </a:r>
                      <a:r>
                        <a:rPr lang="ru-RU" sz="1400" u="none" strike="noStrike" noProof="0" err="1"/>
                        <a:t>networking</a:t>
                      </a:r>
                      <a:endParaRPr lang="ru-RU" sz="1400"/>
                    </a:p>
                  </a:txBody>
                  <a:tcPr anchor="ctr"/>
                </a:tc>
                <a:tc>
                  <a:txBody>
                    <a:bodyPr/>
                    <a:lstStyle/>
                    <a:p>
                      <a:pPr lvl="0" algn="ctr">
                        <a:buNone/>
                      </a:pPr>
                      <a:r>
                        <a:rPr lang="ru-RU" sz="1400"/>
                        <a:t>12</a:t>
                      </a:r>
                    </a:p>
                  </a:txBody>
                  <a:tcPr anchor="ctr"/>
                </a:tc>
                <a:tc>
                  <a:txBody>
                    <a:bodyPr/>
                    <a:lstStyle/>
                    <a:p>
                      <a:pPr lvl="0" algn="ctr">
                        <a:buNone/>
                      </a:pPr>
                      <a:r>
                        <a:rPr lang="ru-RU" sz="1400"/>
                        <a:t>90%</a:t>
                      </a:r>
                    </a:p>
                  </a:txBody>
                  <a:tcPr anchor="ctr"/>
                </a:tc>
                <a:extLst>
                  <a:ext uri="{0D108BD9-81ED-4DB2-BD59-A6C34878D82A}">
                    <a16:rowId xmlns:a16="http://schemas.microsoft.com/office/drawing/2014/main" val="1170221631"/>
                  </a:ext>
                </a:extLst>
              </a:tr>
            </a:tbl>
          </a:graphicData>
        </a:graphic>
      </p:graphicFrame>
    </p:spTree>
    <p:extLst>
      <p:ext uri="{BB962C8B-B14F-4D97-AF65-F5344CB8AC3E}">
        <p14:creationId xmlns:p14="http://schemas.microsoft.com/office/powerpoint/2010/main" val="69119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05232" y="41870"/>
            <a:ext cx="8288032" cy="1096316"/>
          </a:xfrm>
        </p:spPr>
        <p:txBody>
          <a:bodyPr vert="horz" lIns="91440" tIns="45720" rIns="91440" bIns="45720" rtlCol="0" anchor="b">
            <a:normAutofit/>
          </a:bodyPr>
          <a:lstStyle/>
          <a:p>
            <a:pPr algn="ctr"/>
            <a:r>
              <a:rPr lang="en-US" sz="4800">
                <a:solidFill>
                  <a:schemeClr val="tx1"/>
                </a:solidFill>
              </a:rPr>
              <a:t>Pareto chart</a:t>
            </a:r>
            <a:endParaRPr lang="ru-RU">
              <a:solidFill>
                <a:schemeClr val="tx1"/>
              </a:solidFill>
            </a:endParaRPr>
          </a:p>
        </p:txBody>
      </p:sp>
      <p:pic>
        <p:nvPicPr>
          <p:cNvPr id="9" name="Picture 10">
            <a:extLst>
              <a:ext uri="{FF2B5EF4-FFF2-40B4-BE49-F238E27FC236}">
                <a16:creationId xmlns:a16="http://schemas.microsoft.com/office/drawing/2014/main" id="{2D83D733-13C1-4106-AFD9-1A26D7E703A7}"/>
              </a:ext>
            </a:extLst>
          </p:cNvPr>
          <p:cNvPicPr>
            <a:picLocks noChangeAspect="1"/>
          </p:cNvPicPr>
          <p:nvPr/>
        </p:nvPicPr>
        <p:blipFill>
          <a:blip r:embed="rId2"/>
          <a:stretch>
            <a:fillRect/>
          </a:stretch>
        </p:blipFill>
        <p:spPr>
          <a:xfrm>
            <a:off x="978807" y="1560934"/>
            <a:ext cx="8040152" cy="4561350"/>
          </a:xfrm>
          <a:prstGeom prst="rect">
            <a:avLst/>
          </a:prstGeom>
          <a:ln>
            <a:noFill/>
          </a:ln>
          <a:effectLst>
            <a:softEdge rad="112500"/>
          </a:effectLst>
        </p:spPr>
      </p:pic>
    </p:spTree>
    <p:extLst>
      <p:ext uri="{BB962C8B-B14F-4D97-AF65-F5344CB8AC3E}">
        <p14:creationId xmlns:p14="http://schemas.microsoft.com/office/powerpoint/2010/main" val="270981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30299" y="-8262"/>
            <a:ext cx="8984860" cy="1096316"/>
          </a:xfrm>
        </p:spPr>
        <p:txBody>
          <a:bodyPr vert="horz" lIns="91440" tIns="45720" rIns="91440" bIns="45720" rtlCol="0" anchor="b">
            <a:normAutofit fontScale="90000"/>
          </a:bodyPr>
          <a:lstStyle/>
          <a:p>
            <a:pPr algn="ctr"/>
            <a:r>
              <a:rPr lang="en-US" sz="4800">
                <a:solidFill>
                  <a:schemeClr val="tx1"/>
                </a:solidFill>
              </a:rPr>
              <a:t>Boundaries of the solution system</a:t>
            </a:r>
            <a:endParaRPr lang="ru-RU">
              <a:solidFill>
                <a:schemeClr val="tx1"/>
              </a:solidFill>
            </a:endParaRPr>
          </a:p>
        </p:txBody>
      </p:sp>
      <p:pic>
        <p:nvPicPr>
          <p:cNvPr id="3" name="Picture 3" descr="Изображение выглядит как текст&#10;&#10;Описание создано с высокой степенью достоверности">
            <a:extLst>
              <a:ext uri="{FF2B5EF4-FFF2-40B4-BE49-F238E27FC236}">
                <a16:creationId xmlns:a16="http://schemas.microsoft.com/office/drawing/2014/main" id="{7FC8BE29-C6C3-4CC3-8442-DE0618B8368D}"/>
              </a:ext>
            </a:extLst>
          </p:cNvPr>
          <p:cNvPicPr>
            <a:picLocks noChangeAspect="1"/>
          </p:cNvPicPr>
          <p:nvPr/>
        </p:nvPicPr>
        <p:blipFill>
          <a:blip r:embed="rId2"/>
          <a:stretch>
            <a:fillRect/>
          </a:stretch>
        </p:blipFill>
        <p:spPr>
          <a:xfrm>
            <a:off x="1489638" y="1027035"/>
            <a:ext cx="7082725" cy="5222315"/>
          </a:xfrm>
          <a:prstGeom prst="rect">
            <a:avLst/>
          </a:prstGeom>
          <a:ln>
            <a:noFill/>
          </a:ln>
          <a:effectLst>
            <a:softEdge rad="112500"/>
          </a:effectLst>
        </p:spPr>
      </p:pic>
    </p:spTree>
    <p:extLst>
      <p:ext uri="{BB962C8B-B14F-4D97-AF65-F5344CB8AC3E}">
        <p14:creationId xmlns:p14="http://schemas.microsoft.com/office/powerpoint/2010/main" val="148140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Restrictions</a:t>
            </a:r>
          </a:p>
        </p:txBody>
      </p:sp>
      <p:pic>
        <p:nvPicPr>
          <p:cNvPr id="6" name="Picture 6">
            <a:extLst>
              <a:ext uri="{FF2B5EF4-FFF2-40B4-BE49-F238E27FC236}">
                <a16:creationId xmlns:a16="http://schemas.microsoft.com/office/drawing/2014/main" id="{9704F35D-D375-4716-953B-4EA2FA7B23D5}"/>
              </a:ext>
            </a:extLst>
          </p:cNvPr>
          <p:cNvPicPr>
            <a:picLocks noChangeAspect="1"/>
          </p:cNvPicPr>
          <p:nvPr/>
        </p:nvPicPr>
        <p:blipFill>
          <a:blip r:embed="rId2"/>
          <a:stretch>
            <a:fillRect/>
          </a:stretch>
        </p:blipFill>
        <p:spPr>
          <a:xfrm>
            <a:off x="6096001" y="2136867"/>
            <a:ext cx="5143500" cy="2571750"/>
          </a:xfrm>
          <a:prstGeom prst="rect">
            <a:avLst/>
          </a:prstGeom>
          <a:scene3d>
            <a:camera prst="perspectiveContrastingLeftFacing">
              <a:rot lat="300000" lon="19800000" rev="0"/>
            </a:camera>
            <a:lightRig rig="threePt" dir="t">
              <a:rot lat="0" lon="0" rev="2700000"/>
            </a:lightRig>
          </a:scene3d>
          <a:sp3d>
            <a:bevelT w="63500" h="50800"/>
          </a:sp3d>
        </p:spPr>
      </p:pic>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8" name="Diagram 6">
            <a:extLst>
              <a:ext uri="{FF2B5EF4-FFF2-40B4-BE49-F238E27FC236}">
                <a16:creationId xmlns:a16="http://schemas.microsoft.com/office/drawing/2014/main" id="{FB9E244F-F305-4DF7-A551-4857730054B6}"/>
              </a:ext>
            </a:extLst>
          </p:cNvPr>
          <p:cNvGraphicFramePr/>
          <p:nvPr>
            <p:extLst>
              <p:ext uri="{D42A27DB-BD31-4B8C-83A1-F6EECF244321}">
                <p14:modId xmlns:p14="http://schemas.microsoft.com/office/powerpoint/2010/main" val="3324312142"/>
              </p:ext>
            </p:extLst>
          </p:nvPr>
        </p:nvGraphicFramePr>
        <p:xfrm>
          <a:off x="673754" y="2160590"/>
          <a:ext cx="3973943" cy="3440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6773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Picture 4" descr="Изображение выглядит как здание, внутренний&#10;&#10;Описание создано с высокой степенью достоверности">
            <a:extLst>
              <a:ext uri="{FF2B5EF4-FFF2-40B4-BE49-F238E27FC236}">
                <a16:creationId xmlns:a16="http://schemas.microsoft.com/office/drawing/2014/main" id="{1A301E64-2E39-49F7-B9F3-DB44F14C35F2}"/>
              </a:ext>
            </a:extLst>
          </p:cNvPr>
          <p:cNvPicPr>
            <a:picLocks noChangeAspect="1"/>
          </p:cNvPicPr>
          <p:nvPr/>
        </p:nvPicPr>
        <p:blipFill rotWithShape="1">
          <a:blip r:embed="rId2"/>
          <a:srcRect b="15730"/>
          <a:stretch/>
        </p:blipFill>
        <p:spPr>
          <a:xfrm>
            <a:off x="1" y="10"/>
            <a:ext cx="12191999" cy="6857990"/>
          </a:xfrm>
          <a:prstGeom prst="rect">
            <a:avLst/>
          </a:prstGeom>
        </p:spPr>
      </p:pic>
      <p:sp>
        <p:nvSpPr>
          <p:cNvPr id="20" name="Isosceles Triangle 19">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Parallelogram 21">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r>
              <a:rPr lang="en-US" sz="5400"/>
              <a:t>Technical Restrictions</a:t>
            </a:r>
          </a:p>
        </p:txBody>
      </p:sp>
      <p:sp>
        <p:nvSpPr>
          <p:cNvPr id="34"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679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5576839" y="439153"/>
            <a:ext cx="3737268" cy="1320800"/>
          </a:xfrm>
        </p:spPr>
        <p:txBody>
          <a:bodyPr vert="horz" lIns="91440" tIns="45720" rIns="91440" bIns="45720" rtlCol="0">
            <a:normAutofit/>
          </a:bodyPr>
          <a:lstStyle/>
          <a:p>
            <a:r>
              <a:rPr lang="en-US"/>
              <a:t>Economical Restrictions</a:t>
            </a:r>
          </a:p>
        </p:txBody>
      </p:sp>
      <p:pic>
        <p:nvPicPr>
          <p:cNvPr id="6" name="Picture 6">
            <a:extLst>
              <a:ext uri="{FF2B5EF4-FFF2-40B4-BE49-F238E27FC236}">
                <a16:creationId xmlns:a16="http://schemas.microsoft.com/office/drawing/2014/main" id="{8B62DA51-F620-4356-BDFE-28FA237BC6D3}"/>
              </a:ext>
            </a:extLst>
          </p:cNvPr>
          <p:cNvPicPr>
            <a:picLocks noChangeAspect="1"/>
          </p:cNvPicPr>
          <p:nvPr/>
        </p:nvPicPr>
        <p:blipFill rotWithShape="1">
          <a:blip r:embed="rId2"/>
          <a:srcRect l="13819" r="27181"/>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a:solidFill>
            <a:srgbClr val="FFFFFF"/>
          </a:solidFill>
          <a:scene3d>
            <a:camera prst="orthographicFront"/>
            <a:lightRig rig="threePt" dir="t">
              <a:rot lat="0" lon="0" rev="2700000"/>
            </a:lightRig>
          </a:scene3d>
          <a:sp3d>
            <a:bevelT h="38100"/>
            <a:contourClr>
              <a:srgbClr val="C0C0C0"/>
            </a:contourClr>
          </a:sp3d>
        </p:spPr>
      </p:pic>
      <p:sp>
        <p:nvSpPr>
          <p:cNvPr id="105" name="Isosceles Triangle 104">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4" name="Diagram 6">
            <a:extLst>
              <a:ext uri="{FF2B5EF4-FFF2-40B4-BE49-F238E27FC236}">
                <a16:creationId xmlns:a16="http://schemas.microsoft.com/office/drawing/2014/main" id="{F94EB98B-EEEE-4709-B063-735336105DD3}"/>
              </a:ext>
            </a:extLst>
          </p:cNvPr>
          <p:cNvGraphicFramePr/>
          <p:nvPr>
            <p:extLst>
              <p:ext uri="{D42A27DB-BD31-4B8C-83A1-F6EECF244321}">
                <p14:modId xmlns:p14="http://schemas.microsoft.com/office/powerpoint/2010/main" val="3741245492"/>
              </p:ext>
            </p:extLst>
          </p:nvPr>
        </p:nvGraphicFramePr>
        <p:xfrm>
          <a:off x="5209563" y="2160589"/>
          <a:ext cx="406443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81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Picture 4">
            <a:extLst>
              <a:ext uri="{FF2B5EF4-FFF2-40B4-BE49-F238E27FC236}">
                <a16:creationId xmlns:a16="http://schemas.microsoft.com/office/drawing/2014/main" id="{EB8295F4-AABA-4159-AC42-5E415ACD2E1C}"/>
              </a:ext>
            </a:extLst>
          </p:cNvPr>
          <p:cNvPicPr>
            <a:picLocks noChangeAspect="1"/>
          </p:cNvPicPr>
          <p:nvPr/>
        </p:nvPicPr>
        <p:blipFill rotWithShape="1">
          <a:blip r:embed="rId2"/>
          <a:srcRect r="46506" b="-1"/>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a:solidFill>
            <a:srgbClr val="FFFFFF"/>
          </a:solidFill>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3000"/>
              <a:t>Schedule Restrictions</a:t>
            </a:r>
          </a:p>
        </p:txBody>
      </p:sp>
    </p:spTree>
    <p:extLst>
      <p:ext uri="{BB962C8B-B14F-4D97-AF65-F5344CB8AC3E}">
        <p14:creationId xmlns:p14="http://schemas.microsoft.com/office/powerpoint/2010/main" val="28588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Рисунок 4">
            <a:extLst>
              <a:ext uri="{FF2B5EF4-FFF2-40B4-BE49-F238E27FC236}">
                <a16:creationId xmlns:a16="http://schemas.microsoft.com/office/drawing/2014/main" id="{5CE03668-789C-4BD1-B7E3-3D6B7773C303}"/>
              </a:ext>
            </a:extLst>
          </p:cNvPr>
          <p:cNvPicPr>
            <a:picLocks noChangeAspect="1"/>
          </p:cNvPicPr>
          <p:nvPr/>
        </p:nvPicPr>
        <p:blipFill rotWithShape="1">
          <a:blip r:embed="rId2"/>
          <a:srcRect l="1570" r="21322"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677333" y="609600"/>
            <a:ext cx="3851123" cy="1320800"/>
          </a:xfrm>
        </p:spPr>
        <p:txBody>
          <a:bodyPr vert="horz" lIns="91440" tIns="45720" rIns="91440" bIns="45720" rtlCol="0">
            <a:normAutofit/>
          </a:bodyPr>
          <a:lstStyle/>
          <a:p>
            <a:r>
              <a:rPr lang="af-ZA" err="1"/>
              <a:t>Exploitation</a:t>
            </a:r>
            <a:r>
              <a:rPr lang="af-ZA"/>
              <a:t> </a:t>
            </a:r>
            <a:r>
              <a:rPr lang="af-ZA" err="1"/>
              <a:t>Restrictions</a:t>
            </a:r>
            <a:endParaRPr lang="en-US" err="1"/>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Diagram 6">
            <a:extLst>
              <a:ext uri="{FF2B5EF4-FFF2-40B4-BE49-F238E27FC236}">
                <a16:creationId xmlns:a16="http://schemas.microsoft.com/office/drawing/2014/main" id="{1442C33B-1E6A-46A6-8F8D-7F9768F7A9DD}"/>
              </a:ext>
            </a:extLst>
          </p:cNvPr>
          <p:cNvGraphicFramePr/>
          <p:nvPr>
            <p:extLst>
              <p:ext uri="{D42A27DB-BD31-4B8C-83A1-F6EECF244321}">
                <p14:modId xmlns:p14="http://schemas.microsoft.com/office/powerpoint/2010/main" val="3969837791"/>
              </p:ext>
            </p:extLst>
          </p:nvPr>
        </p:nvGraphicFramePr>
        <p:xfrm>
          <a:off x="677334" y="2160589"/>
          <a:ext cx="3851122"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9500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Picture 4" descr="Изображение выглядит как внутренний, объект, стол, маленький&#10;&#10;Описание создано с высокой степенью достоверности">
            <a:extLst>
              <a:ext uri="{FF2B5EF4-FFF2-40B4-BE49-F238E27FC236}">
                <a16:creationId xmlns:a16="http://schemas.microsoft.com/office/drawing/2014/main" id="{44EFF2C4-FE83-4472-95B4-B8357BDDACF0}"/>
              </a:ext>
            </a:extLst>
          </p:cNvPr>
          <p:cNvPicPr>
            <a:picLocks noChangeAspect="1"/>
          </p:cNvPicPr>
          <p:nvPr/>
        </p:nvPicPr>
        <p:blipFill rotWithShape="1">
          <a:blip r:embed="rId2"/>
          <a:srcRect l="1333"/>
          <a:stretch/>
        </p:blipFill>
        <p:spPr>
          <a:xfrm>
            <a:off x="1" y="10"/>
            <a:ext cx="12191999" cy="6857990"/>
          </a:xfrm>
          <a:prstGeom prst="rect">
            <a:avLst/>
          </a:prstGeom>
        </p:spPr>
      </p:pic>
      <p:sp>
        <p:nvSpPr>
          <p:cNvPr id="20" name="Isosceles Triangle 19">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Parallelogram 21">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r>
              <a:rPr lang="en-US" sz="5400"/>
              <a:t>Localization Restrictions</a:t>
            </a:r>
          </a:p>
        </p:txBody>
      </p:sp>
      <p:sp>
        <p:nvSpPr>
          <p:cNvPr id="34"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166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319CA5E-F522-4F38-A7EE-80D157103153}"/>
              </a:ext>
            </a:extLst>
          </p:cNvPr>
          <p:cNvPicPr>
            <a:picLocks noChangeAspect="1"/>
          </p:cNvPicPr>
          <p:nvPr/>
        </p:nvPicPr>
        <p:blipFill>
          <a:blip r:embed="rId2"/>
          <a:stretch>
            <a:fillRect/>
          </a:stretch>
        </p:blipFill>
        <p:spPr>
          <a:xfrm>
            <a:off x="854243" y="1989435"/>
            <a:ext cx="8267699" cy="1926630"/>
          </a:xfrm>
          <a:prstGeom prst="rect">
            <a:avLst/>
          </a:prstGeom>
        </p:spPr>
      </p:pic>
    </p:spTree>
    <p:extLst>
      <p:ext uri="{BB962C8B-B14F-4D97-AF65-F5344CB8AC3E}">
        <p14:creationId xmlns:p14="http://schemas.microsoft.com/office/powerpoint/2010/main" val="131394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80431" y="-113538"/>
            <a:ext cx="8984860" cy="1096316"/>
          </a:xfrm>
        </p:spPr>
        <p:txBody>
          <a:bodyPr vert="horz" lIns="91440" tIns="45720" rIns="91440" bIns="45720" rtlCol="0" anchor="b">
            <a:normAutofit/>
          </a:bodyPr>
          <a:lstStyle/>
          <a:p>
            <a:pPr algn="ctr"/>
            <a:r>
              <a:rPr lang="en-US" sz="4800">
                <a:solidFill>
                  <a:schemeClr val="tx1"/>
                </a:solidFill>
              </a:rPr>
              <a:t>System Decomposition</a:t>
            </a:r>
            <a:endParaRPr lang="ru-RU">
              <a:solidFill>
                <a:schemeClr val="tx1"/>
              </a:solidFill>
            </a:endParaRPr>
          </a:p>
        </p:txBody>
      </p:sp>
      <p:pic>
        <p:nvPicPr>
          <p:cNvPr id="4" name="Picture 4" descr="Изображение выглядит как текст&#10;&#10;Описание создано с очень высокой степенью достоверности">
            <a:extLst>
              <a:ext uri="{FF2B5EF4-FFF2-40B4-BE49-F238E27FC236}">
                <a16:creationId xmlns:a16="http://schemas.microsoft.com/office/drawing/2014/main" id="{927AA78C-4753-4AA7-95FF-E1189B66C4DA}"/>
              </a:ext>
            </a:extLst>
          </p:cNvPr>
          <p:cNvPicPr>
            <a:picLocks noChangeAspect="1"/>
          </p:cNvPicPr>
          <p:nvPr/>
        </p:nvPicPr>
        <p:blipFill>
          <a:blip r:embed="rId2"/>
          <a:stretch>
            <a:fillRect/>
          </a:stretch>
        </p:blipFill>
        <p:spPr>
          <a:xfrm>
            <a:off x="1933091" y="915816"/>
            <a:ext cx="6684051" cy="5157984"/>
          </a:xfrm>
          <a:prstGeom prst="rect">
            <a:avLst/>
          </a:prstGeom>
          <a:ln>
            <a:noFill/>
          </a:ln>
          <a:effectLst>
            <a:softEdge rad="112500"/>
          </a:effectLst>
        </p:spPr>
      </p:pic>
    </p:spTree>
    <p:extLst>
      <p:ext uri="{BB962C8B-B14F-4D97-AF65-F5344CB8AC3E}">
        <p14:creationId xmlns:p14="http://schemas.microsoft.com/office/powerpoint/2010/main" val="94327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80431" y="-113538"/>
            <a:ext cx="8984860" cy="1096316"/>
          </a:xfrm>
        </p:spPr>
        <p:txBody>
          <a:bodyPr vert="horz" lIns="91440" tIns="45720" rIns="91440" bIns="45720" rtlCol="0" anchor="b">
            <a:normAutofit/>
          </a:bodyPr>
          <a:lstStyle/>
          <a:p>
            <a:pPr algn="ctr"/>
            <a:r>
              <a:rPr lang="en-US" sz="4800">
                <a:solidFill>
                  <a:schemeClr val="tx1"/>
                </a:solidFill>
              </a:rPr>
              <a:t>System Decomposition</a:t>
            </a:r>
            <a:endParaRPr lang="ru-RU">
              <a:solidFill>
                <a:schemeClr val="tx1"/>
              </a:solidFill>
            </a:endParaRPr>
          </a:p>
        </p:txBody>
      </p:sp>
      <p:pic>
        <p:nvPicPr>
          <p:cNvPr id="4" name="Picture 4" descr="Изображение выглядит как текст&#10;&#10;Описание создано с очень высокой степенью достоверности">
            <a:extLst>
              <a:ext uri="{FF2B5EF4-FFF2-40B4-BE49-F238E27FC236}">
                <a16:creationId xmlns:a16="http://schemas.microsoft.com/office/drawing/2014/main" id="{927AA78C-4753-4AA7-95FF-E1189B66C4DA}"/>
              </a:ext>
            </a:extLst>
          </p:cNvPr>
          <p:cNvPicPr>
            <a:picLocks noChangeAspect="1"/>
          </p:cNvPicPr>
          <p:nvPr/>
        </p:nvPicPr>
        <p:blipFill>
          <a:blip r:embed="rId2"/>
          <a:stretch>
            <a:fillRect/>
          </a:stretch>
        </p:blipFill>
        <p:spPr>
          <a:xfrm>
            <a:off x="1945162" y="915816"/>
            <a:ext cx="6659908" cy="5157984"/>
          </a:xfrm>
          <a:prstGeom prst="rect">
            <a:avLst/>
          </a:prstGeom>
          <a:ln>
            <a:noFill/>
          </a:ln>
          <a:effectLst>
            <a:softEdge rad="112500"/>
          </a:effectLst>
        </p:spPr>
      </p:pic>
    </p:spTree>
    <p:extLst>
      <p:ext uri="{BB962C8B-B14F-4D97-AF65-F5344CB8AC3E}">
        <p14:creationId xmlns:p14="http://schemas.microsoft.com/office/powerpoint/2010/main" val="282613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6"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42E2E-1ECE-40CA-A21F-3BAF286B3F38}"/>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a:solidFill>
                  <a:srgbClr val="FFFFFF"/>
                </a:solidFill>
              </a:rPr>
              <a:t>Understanding user needs</a:t>
            </a:r>
          </a:p>
        </p:txBody>
      </p:sp>
      <p:sp>
        <p:nvSpPr>
          <p:cNvPr id="46"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45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Изображение выглядит как животное, млекопитающее, сидит, внешний&#10;&#10;Описание создано с очень высокой степенью достоверности">
            <a:extLst>
              <a:ext uri="{FF2B5EF4-FFF2-40B4-BE49-F238E27FC236}">
                <a16:creationId xmlns:a16="http://schemas.microsoft.com/office/drawing/2014/main" id="{9CFDA2F0-539A-4B4F-AAED-5277CC9EC877}"/>
              </a:ext>
            </a:extLst>
          </p:cNvPr>
          <p:cNvPicPr>
            <a:picLocks noChangeAspect="1"/>
          </p:cNvPicPr>
          <p:nvPr/>
        </p:nvPicPr>
        <p:blipFill>
          <a:blip r:embed="rId2"/>
          <a:stretch>
            <a:fillRect/>
          </a:stretch>
        </p:blipFill>
        <p:spPr>
          <a:xfrm>
            <a:off x="3729038" y="5253038"/>
            <a:ext cx="3000375" cy="16002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itle 1">
            <a:extLst>
              <a:ext uri="{FF2B5EF4-FFF2-40B4-BE49-F238E27FC236}">
                <a16:creationId xmlns:a16="http://schemas.microsoft.com/office/drawing/2014/main" id="{FA737D82-A89E-4416-BE5E-D9F10DF856CE}"/>
              </a:ext>
            </a:extLst>
          </p:cNvPr>
          <p:cNvSpPr>
            <a:spLocks noGrp="1"/>
          </p:cNvSpPr>
          <p:nvPr>
            <p:ph type="title"/>
          </p:nvPr>
        </p:nvSpPr>
        <p:spPr>
          <a:ln w="6350">
            <a:noFill/>
            <a:prstDash val="dash"/>
          </a:ln>
        </p:spPr>
        <p:txBody>
          <a:bodyPr>
            <a:normAutofit/>
          </a:bodyPr>
          <a:lstStyle/>
          <a:p>
            <a:r>
              <a:rPr lang="ru-RU" sz="4400"/>
              <a:t>Interview</a:t>
            </a:r>
          </a:p>
        </p:txBody>
      </p:sp>
      <p:sp>
        <p:nvSpPr>
          <p:cNvPr id="5" name="TextBox 4">
            <a:extLst>
              <a:ext uri="{FF2B5EF4-FFF2-40B4-BE49-F238E27FC236}">
                <a16:creationId xmlns:a16="http://schemas.microsoft.com/office/drawing/2014/main" id="{FFE2DD91-8B07-4B70-BEB6-B2C48F05D18C}"/>
              </a:ext>
            </a:extLst>
          </p:cNvPr>
          <p:cNvSpPr txBox="1"/>
          <p:nvPr/>
        </p:nvSpPr>
        <p:spPr>
          <a:xfrm>
            <a:off x="680588" y="1935910"/>
            <a:ext cx="2792082" cy="1200329"/>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Valeriy</a:t>
            </a:r>
          </a:p>
          <a:p>
            <a:pPr algn="ctr"/>
            <a:r>
              <a:rPr lang="ru-RU" sz="2400"/>
              <a:t>Age: 54</a:t>
            </a:r>
          </a:p>
          <a:p>
            <a:pPr algn="ctr"/>
            <a:r>
              <a:rPr lang="ru-RU" sz="2400"/>
              <a:t>Streamer</a:t>
            </a:r>
          </a:p>
        </p:txBody>
      </p:sp>
      <p:sp>
        <p:nvSpPr>
          <p:cNvPr id="12" name="TextBox 11">
            <a:extLst>
              <a:ext uri="{FF2B5EF4-FFF2-40B4-BE49-F238E27FC236}">
                <a16:creationId xmlns:a16="http://schemas.microsoft.com/office/drawing/2014/main" id="{2823F6CC-30AD-4225-9637-FFAB76EAF4B7}"/>
              </a:ext>
            </a:extLst>
          </p:cNvPr>
          <p:cNvSpPr txBox="1"/>
          <p:nvPr/>
        </p:nvSpPr>
        <p:spPr>
          <a:xfrm>
            <a:off x="680588" y="3374184"/>
            <a:ext cx="2792082" cy="1200329"/>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Evgeniy</a:t>
            </a:r>
          </a:p>
          <a:p>
            <a:pPr algn="ctr"/>
            <a:r>
              <a:rPr lang="ru-RU" sz="2400"/>
              <a:t>Age: 22</a:t>
            </a:r>
          </a:p>
          <a:p>
            <a:pPr algn="ctr"/>
            <a:r>
              <a:rPr lang="ru-RU" sz="2400"/>
              <a:t>HR Manager</a:t>
            </a:r>
          </a:p>
        </p:txBody>
      </p:sp>
      <p:sp>
        <p:nvSpPr>
          <p:cNvPr id="13" name="TextBox 12">
            <a:extLst>
              <a:ext uri="{FF2B5EF4-FFF2-40B4-BE49-F238E27FC236}">
                <a16:creationId xmlns:a16="http://schemas.microsoft.com/office/drawing/2014/main" id="{3AD59A64-DA14-40DD-BA4A-5E7FDD013600}"/>
              </a:ext>
            </a:extLst>
          </p:cNvPr>
          <p:cNvSpPr txBox="1"/>
          <p:nvPr/>
        </p:nvSpPr>
        <p:spPr>
          <a:xfrm>
            <a:off x="680588" y="4917234"/>
            <a:ext cx="2792082" cy="1200329"/>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Anastasiya</a:t>
            </a:r>
          </a:p>
          <a:p>
            <a:pPr algn="ctr"/>
            <a:r>
              <a:rPr lang="ru-RU" sz="2400"/>
              <a:t>Age: 19</a:t>
            </a:r>
          </a:p>
          <a:p>
            <a:pPr algn="ctr"/>
            <a:r>
              <a:rPr lang="ru-RU" sz="2400"/>
              <a:t>Student</a:t>
            </a:r>
          </a:p>
        </p:txBody>
      </p:sp>
      <p:sp>
        <p:nvSpPr>
          <p:cNvPr id="14" name="TextBox 13">
            <a:extLst>
              <a:ext uri="{FF2B5EF4-FFF2-40B4-BE49-F238E27FC236}">
                <a16:creationId xmlns:a16="http://schemas.microsoft.com/office/drawing/2014/main" id="{616B8558-EA9A-4E37-920D-939E32E1E4A0}"/>
              </a:ext>
            </a:extLst>
          </p:cNvPr>
          <p:cNvSpPr txBox="1"/>
          <p:nvPr/>
        </p:nvSpPr>
        <p:spPr>
          <a:xfrm>
            <a:off x="6833738" y="1935909"/>
            <a:ext cx="2792082" cy="1200329"/>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Svetlana</a:t>
            </a:r>
          </a:p>
          <a:p>
            <a:pPr algn="ctr"/>
            <a:r>
              <a:rPr lang="ru-RU" sz="2400"/>
              <a:t>Age: 43</a:t>
            </a:r>
          </a:p>
          <a:p>
            <a:pPr algn="ctr"/>
            <a:r>
              <a:rPr lang="ru-RU" sz="2400"/>
              <a:t>Teacher</a:t>
            </a:r>
          </a:p>
        </p:txBody>
      </p:sp>
      <p:sp>
        <p:nvSpPr>
          <p:cNvPr id="15" name="TextBox 14">
            <a:extLst>
              <a:ext uri="{FF2B5EF4-FFF2-40B4-BE49-F238E27FC236}">
                <a16:creationId xmlns:a16="http://schemas.microsoft.com/office/drawing/2014/main" id="{F60BD098-E1FB-4028-956E-3F045B6ED45C}"/>
              </a:ext>
            </a:extLst>
          </p:cNvPr>
          <p:cNvSpPr txBox="1"/>
          <p:nvPr/>
        </p:nvSpPr>
        <p:spPr>
          <a:xfrm>
            <a:off x="6833738" y="3374184"/>
            <a:ext cx="2792082" cy="1200329"/>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Ighor</a:t>
            </a:r>
          </a:p>
          <a:p>
            <a:pPr algn="ctr"/>
            <a:r>
              <a:rPr lang="ru-RU" sz="2400"/>
              <a:t>Age: 26</a:t>
            </a:r>
          </a:p>
          <a:p>
            <a:pPr algn="ctr"/>
            <a:r>
              <a:rPr lang="ru-RU" sz="2400"/>
              <a:t>Programmer</a:t>
            </a:r>
          </a:p>
        </p:txBody>
      </p:sp>
      <p:sp>
        <p:nvSpPr>
          <p:cNvPr id="16" name="TextBox 15">
            <a:extLst>
              <a:ext uri="{FF2B5EF4-FFF2-40B4-BE49-F238E27FC236}">
                <a16:creationId xmlns:a16="http://schemas.microsoft.com/office/drawing/2014/main" id="{193AFF24-5B40-4332-ACD1-FC5FB8B421E8}"/>
              </a:ext>
            </a:extLst>
          </p:cNvPr>
          <p:cNvSpPr txBox="1"/>
          <p:nvPr/>
        </p:nvSpPr>
        <p:spPr>
          <a:xfrm>
            <a:off x="6833738" y="4917234"/>
            <a:ext cx="2792082" cy="1200329"/>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Valentina</a:t>
            </a:r>
          </a:p>
          <a:p>
            <a:pPr algn="ctr"/>
            <a:r>
              <a:rPr lang="ru-RU" sz="2400"/>
              <a:t>Age: 55</a:t>
            </a:r>
          </a:p>
          <a:p>
            <a:pPr algn="ctr"/>
            <a:r>
              <a:rPr lang="ru-RU" sz="2400"/>
              <a:t>Teacher</a:t>
            </a:r>
          </a:p>
        </p:txBody>
      </p:sp>
      <p:sp>
        <p:nvSpPr>
          <p:cNvPr id="17" name="TextBox 16">
            <a:extLst>
              <a:ext uri="{FF2B5EF4-FFF2-40B4-BE49-F238E27FC236}">
                <a16:creationId xmlns:a16="http://schemas.microsoft.com/office/drawing/2014/main" id="{B119849E-376F-45CC-A99A-246D71B1DFB3}"/>
              </a:ext>
            </a:extLst>
          </p:cNvPr>
          <p:cNvSpPr txBox="1"/>
          <p:nvPr/>
        </p:nvSpPr>
        <p:spPr>
          <a:xfrm>
            <a:off x="3785738" y="3136059"/>
            <a:ext cx="2792082" cy="156966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400"/>
              <a:t>Name: Valentin</a:t>
            </a:r>
          </a:p>
          <a:p>
            <a:pPr algn="ctr"/>
            <a:r>
              <a:rPr lang="ru-RU" sz="2400"/>
              <a:t>Age: 30</a:t>
            </a:r>
          </a:p>
          <a:p>
            <a:pPr algn="ctr"/>
            <a:r>
              <a:rPr lang="ru-RU" sz="2400"/>
              <a:t>System administrator</a:t>
            </a:r>
          </a:p>
        </p:txBody>
      </p:sp>
      <p:pic>
        <p:nvPicPr>
          <p:cNvPr id="3" name="Picture 3">
            <a:extLst>
              <a:ext uri="{FF2B5EF4-FFF2-40B4-BE49-F238E27FC236}">
                <a16:creationId xmlns:a16="http://schemas.microsoft.com/office/drawing/2014/main" id="{D778184D-2D3C-4693-84A2-E2D926F85B44}"/>
              </a:ext>
            </a:extLst>
          </p:cNvPr>
          <p:cNvPicPr>
            <a:picLocks noChangeAspect="1"/>
          </p:cNvPicPr>
          <p:nvPr/>
        </p:nvPicPr>
        <p:blipFill>
          <a:blip r:embed="rId3"/>
          <a:stretch>
            <a:fillRect/>
          </a:stretch>
        </p:blipFill>
        <p:spPr>
          <a:xfrm>
            <a:off x="9736555" y="2622383"/>
            <a:ext cx="2333625" cy="25146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54217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DEE8-9677-4403-8362-6713716A0728}"/>
              </a:ext>
            </a:extLst>
          </p:cNvPr>
          <p:cNvSpPr>
            <a:spLocks noGrp="1"/>
          </p:cNvSpPr>
          <p:nvPr>
            <p:ph type="title"/>
          </p:nvPr>
        </p:nvSpPr>
        <p:spPr/>
        <p:txBody>
          <a:bodyPr/>
          <a:lstStyle/>
          <a:p>
            <a:r>
              <a:rPr lang="ru-RU"/>
              <a:t>Questioning</a:t>
            </a:r>
          </a:p>
        </p:txBody>
      </p:sp>
      <p:pic>
        <p:nvPicPr>
          <p:cNvPr id="6" name="Picture 6"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EDE40487-11DD-465C-A37D-9AC6A3AA6968}"/>
              </a:ext>
            </a:extLst>
          </p:cNvPr>
          <p:cNvPicPr>
            <a:picLocks noChangeAspect="1"/>
          </p:cNvPicPr>
          <p:nvPr/>
        </p:nvPicPr>
        <p:blipFill>
          <a:blip r:embed="rId2"/>
          <a:stretch>
            <a:fillRect/>
          </a:stretch>
        </p:blipFill>
        <p:spPr>
          <a:xfrm>
            <a:off x="673769" y="1474416"/>
            <a:ext cx="6041857" cy="4099669"/>
          </a:xfrm>
          <a:prstGeom prst="rect">
            <a:avLst/>
          </a:prstGeom>
        </p:spPr>
      </p:pic>
      <p:pic>
        <p:nvPicPr>
          <p:cNvPr id="8" name="Picture 8" descr="Изображение выглядит как водоплавающая птица&#10;&#10;Описание создано с высокой степенью достоверности">
            <a:extLst>
              <a:ext uri="{FF2B5EF4-FFF2-40B4-BE49-F238E27FC236}">
                <a16:creationId xmlns:a16="http://schemas.microsoft.com/office/drawing/2014/main" id="{409F134E-8F44-453C-9183-E578824C6E14}"/>
              </a:ext>
            </a:extLst>
          </p:cNvPr>
          <p:cNvPicPr>
            <a:picLocks noChangeAspect="1"/>
          </p:cNvPicPr>
          <p:nvPr/>
        </p:nvPicPr>
        <p:blipFill>
          <a:blip r:embed="rId3"/>
          <a:stretch>
            <a:fillRect/>
          </a:stretch>
        </p:blipFill>
        <p:spPr>
          <a:xfrm>
            <a:off x="1074822" y="1802399"/>
            <a:ext cx="6382752" cy="4105440"/>
          </a:xfrm>
          <a:prstGeom prst="rect">
            <a:avLst/>
          </a:prstGeom>
        </p:spPr>
      </p:pic>
      <p:pic>
        <p:nvPicPr>
          <p:cNvPr id="10" name="Picture 10" descr="Изображение выглядит как снимок экрана&#10;&#10;Описание создано с высокой степенью достоверности">
            <a:extLst>
              <a:ext uri="{FF2B5EF4-FFF2-40B4-BE49-F238E27FC236}">
                <a16:creationId xmlns:a16="http://schemas.microsoft.com/office/drawing/2014/main" id="{2067F3C8-14CF-4C07-ACFD-9DA70690010C}"/>
              </a:ext>
            </a:extLst>
          </p:cNvPr>
          <p:cNvPicPr>
            <a:picLocks noChangeAspect="1"/>
          </p:cNvPicPr>
          <p:nvPr/>
        </p:nvPicPr>
        <p:blipFill>
          <a:blip r:embed="rId4"/>
          <a:stretch>
            <a:fillRect/>
          </a:stretch>
        </p:blipFill>
        <p:spPr>
          <a:xfrm>
            <a:off x="1385637" y="2115420"/>
            <a:ext cx="6071936" cy="4101029"/>
          </a:xfrm>
          <a:prstGeom prst="rect">
            <a:avLst/>
          </a:prstGeom>
        </p:spPr>
      </p:pic>
      <p:pic>
        <p:nvPicPr>
          <p:cNvPr id="12" name="Picture 12">
            <a:extLst>
              <a:ext uri="{FF2B5EF4-FFF2-40B4-BE49-F238E27FC236}">
                <a16:creationId xmlns:a16="http://schemas.microsoft.com/office/drawing/2014/main" id="{AD33D056-2BB8-43E0-AC00-06B794D35A7D}"/>
              </a:ext>
            </a:extLst>
          </p:cNvPr>
          <p:cNvPicPr>
            <a:picLocks noChangeAspect="1"/>
          </p:cNvPicPr>
          <p:nvPr/>
        </p:nvPicPr>
        <p:blipFill>
          <a:blip r:embed="rId5"/>
          <a:stretch>
            <a:fillRect/>
          </a:stretch>
        </p:blipFill>
        <p:spPr>
          <a:xfrm>
            <a:off x="1646321" y="2443003"/>
            <a:ext cx="6041857" cy="4107598"/>
          </a:xfrm>
          <a:prstGeom prst="rect">
            <a:avLst/>
          </a:prstGeom>
        </p:spPr>
      </p:pic>
      <p:pic>
        <p:nvPicPr>
          <p:cNvPr id="5" name="Picture 6" descr="Изображение выглядит как карта, текст&#10;&#10;Описание создано с высокой степенью достоверности">
            <a:extLst>
              <a:ext uri="{FF2B5EF4-FFF2-40B4-BE49-F238E27FC236}">
                <a16:creationId xmlns:a16="http://schemas.microsoft.com/office/drawing/2014/main" id="{1D0EF281-5007-46C2-84A3-501B0D40861A}"/>
              </a:ext>
            </a:extLst>
          </p:cNvPr>
          <p:cNvPicPr>
            <a:picLocks noChangeAspect="1"/>
          </p:cNvPicPr>
          <p:nvPr/>
        </p:nvPicPr>
        <p:blipFill>
          <a:blip r:embed="rId6"/>
          <a:stretch>
            <a:fillRect/>
          </a:stretch>
        </p:blipFill>
        <p:spPr>
          <a:xfrm>
            <a:off x="8877300" y="2493784"/>
            <a:ext cx="3314700" cy="4365981"/>
          </a:xfrm>
          <a:prstGeom prst="rect">
            <a:avLst/>
          </a:prstGeom>
          <a:ln>
            <a:noFill/>
          </a:ln>
          <a:effectLst>
            <a:outerShdw blurRad="190500" algn="tl" rotWithShape="0">
              <a:srgbClr val="000000">
                <a:alpha val="70000"/>
              </a:srgbClr>
            </a:outerShdw>
          </a:effectLst>
        </p:spPr>
      </p:pic>
      <p:pic>
        <p:nvPicPr>
          <p:cNvPr id="9" name="Picture 10" descr="Изображение выглядит как векторная графика&#10;&#10;Описание создано с высокой степенью достоверности">
            <a:extLst>
              <a:ext uri="{FF2B5EF4-FFF2-40B4-BE49-F238E27FC236}">
                <a16:creationId xmlns:a16="http://schemas.microsoft.com/office/drawing/2014/main" id="{548D5E0F-A644-4144-9E70-67A2099F6F65}"/>
              </a:ext>
            </a:extLst>
          </p:cNvPr>
          <p:cNvPicPr>
            <a:picLocks noChangeAspect="1"/>
          </p:cNvPicPr>
          <p:nvPr/>
        </p:nvPicPr>
        <p:blipFill>
          <a:blip r:embed="rId7"/>
          <a:stretch>
            <a:fillRect/>
          </a:stretch>
        </p:blipFill>
        <p:spPr>
          <a:xfrm>
            <a:off x="9401175" y="215646"/>
            <a:ext cx="2743200" cy="2235708"/>
          </a:xfrm>
          <a:prstGeom prst="ellipse">
            <a:avLst/>
          </a:prstGeom>
          <a:ln>
            <a:noFill/>
          </a:ln>
          <a:effectLst>
            <a:softEdge rad="112500"/>
          </a:effectLst>
        </p:spPr>
      </p:pic>
    </p:spTree>
    <p:extLst>
      <p:ext uri="{BB962C8B-B14F-4D97-AF65-F5344CB8AC3E}">
        <p14:creationId xmlns:p14="http://schemas.microsoft.com/office/powerpoint/2010/main" val="212390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6BAADE-5BA0-4659-B947-048BCA971B06}"/>
              </a:ext>
            </a:extLst>
          </p:cNvPr>
          <p:cNvSpPr>
            <a:spLocks noGrp="1"/>
          </p:cNvSpPr>
          <p:nvPr>
            <p:ph type="title"/>
          </p:nvPr>
        </p:nvSpPr>
        <p:spPr>
          <a:xfrm>
            <a:off x="7181723" y="609600"/>
            <a:ext cx="4512989" cy="2227730"/>
          </a:xfrm>
        </p:spPr>
        <p:txBody>
          <a:bodyPr anchor="ctr">
            <a:normAutofit/>
          </a:bodyPr>
          <a:lstStyle/>
          <a:p>
            <a:r>
              <a:rPr lang="ru-RU">
                <a:solidFill>
                  <a:srgbClr val="FFFFFF"/>
                </a:solidFill>
              </a:rPr>
              <a:t>Requirments</a:t>
            </a:r>
          </a:p>
        </p:txBody>
      </p:sp>
      <p:pic>
        <p:nvPicPr>
          <p:cNvPr id="4" name="Picture 4">
            <a:extLst>
              <a:ext uri="{FF2B5EF4-FFF2-40B4-BE49-F238E27FC236}">
                <a16:creationId xmlns:a16="http://schemas.microsoft.com/office/drawing/2014/main" id="{A2362983-43AC-4A04-BE32-4E9BD8B9C894}"/>
              </a:ext>
            </a:extLst>
          </p:cNvPr>
          <p:cNvPicPr>
            <a:picLocks noChangeAspect="1"/>
          </p:cNvPicPr>
          <p:nvPr/>
        </p:nvPicPr>
        <p:blipFill>
          <a:blip r:embed="rId2"/>
          <a:stretch>
            <a:fillRect/>
          </a:stretch>
        </p:blipFill>
        <p:spPr>
          <a:xfrm>
            <a:off x="1047839" y="1168399"/>
            <a:ext cx="3275598" cy="46101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Content Placeholder 2">
            <a:extLst>
              <a:ext uri="{FF2B5EF4-FFF2-40B4-BE49-F238E27FC236}">
                <a16:creationId xmlns:a16="http://schemas.microsoft.com/office/drawing/2014/main" id="{316AEDEE-62FC-4B55-97B4-EEA9D3687488}"/>
              </a:ext>
            </a:extLst>
          </p:cNvPr>
          <p:cNvSpPr>
            <a:spLocks noGrp="1"/>
          </p:cNvSpPr>
          <p:nvPr>
            <p:ph idx="1"/>
          </p:nvPr>
        </p:nvSpPr>
        <p:spPr>
          <a:xfrm>
            <a:off x="7181725" y="2837329"/>
            <a:ext cx="4512988" cy="3317938"/>
          </a:xfrm>
        </p:spPr>
        <p:txBody>
          <a:bodyPr vert="horz" lIns="91440" tIns="45720" rIns="91440" bIns="45720" rtlCol="0" anchor="t">
            <a:normAutofit/>
          </a:bodyPr>
          <a:lstStyle/>
          <a:p>
            <a:r>
              <a:rPr lang="ru-RU" sz="2000">
                <a:solidFill>
                  <a:srgbClr val="FFFFFF"/>
                </a:solidFill>
              </a:rPr>
              <a:t>1. </a:t>
            </a:r>
            <a:r>
              <a:rPr lang="ru-RU" sz="2000" err="1">
                <a:solidFill>
                  <a:srgbClr val="FFFFFF"/>
                </a:solidFill>
              </a:rPr>
              <a:t>The</a:t>
            </a:r>
            <a:r>
              <a:rPr lang="ru-RU" sz="2000">
                <a:solidFill>
                  <a:srgbClr val="FFFFFF"/>
                </a:solidFill>
              </a:rPr>
              <a:t> </a:t>
            </a:r>
            <a:r>
              <a:rPr lang="ru-RU" sz="2000" err="1">
                <a:solidFill>
                  <a:srgbClr val="FFFFFF"/>
                </a:solidFill>
              </a:rPr>
              <a:t>system</a:t>
            </a:r>
            <a:r>
              <a:rPr lang="ru-RU" sz="2000">
                <a:solidFill>
                  <a:srgbClr val="FFFFFF"/>
                </a:solidFill>
              </a:rPr>
              <a:t> </a:t>
            </a:r>
            <a:r>
              <a:rPr lang="ru-RU" sz="2000" err="1">
                <a:solidFill>
                  <a:srgbClr val="FFFFFF"/>
                </a:solidFill>
              </a:rPr>
              <a:t>must</a:t>
            </a:r>
            <a:r>
              <a:rPr lang="ru-RU" sz="2000">
                <a:solidFill>
                  <a:srgbClr val="FFFFFF"/>
                </a:solidFill>
              </a:rPr>
              <a:t> </a:t>
            </a:r>
            <a:r>
              <a:rPr lang="ru-RU" sz="2000" err="1">
                <a:solidFill>
                  <a:srgbClr val="FFFFFF"/>
                </a:solidFill>
              </a:rPr>
              <a:t>be</a:t>
            </a:r>
            <a:r>
              <a:rPr lang="ru-RU" sz="2000">
                <a:solidFill>
                  <a:srgbClr val="FFFFFF"/>
                </a:solidFill>
              </a:rPr>
              <a:t> </a:t>
            </a:r>
            <a:r>
              <a:rPr lang="ru-RU" sz="2000" err="1">
                <a:solidFill>
                  <a:srgbClr val="FFFFFF"/>
                </a:solidFill>
              </a:rPr>
              <a:t>available</a:t>
            </a:r>
            <a:r>
              <a:rPr lang="ru-RU" sz="2000">
                <a:solidFill>
                  <a:srgbClr val="FFFFFF"/>
                </a:solidFill>
              </a:rPr>
              <a:t> </a:t>
            </a:r>
            <a:r>
              <a:rPr lang="ru-RU" sz="2000" err="1">
                <a:solidFill>
                  <a:srgbClr val="FFFFFF"/>
                </a:solidFill>
              </a:rPr>
              <a:t>at</a:t>
            </a:r>
            <a:r>
              <a:rPr lang="ru-RU" sz="2000">
                <a:solidFill>
                  <a:srgbClr val="FFFFFF"/>
                </a:solidFill>
              </a:rPr>
              <a:t> </a:t>
            </a:r>
            <a:r>
              <a:rPr lang="ru-RU" sz="2000" err="1">
                <a:solidFill>
                  <a:srgbClr val="FFFFFF"/>
                </a:solidFill>
              </a:rPr>
              <a:t>any</a:t>
            </a:r>
            <a:r>
              <a:rPr lang="ru-RU" sz="2000">
                <a:solidFill>
                  <a:srgbClr val="FFFFFF"/>
                </a:solidFill>
              </a:rPr>
              <a:t> </a:t>
            </a:r>
            <a:r>
              <a:rPr lang="ru-RU" sz="2000" err="1">
                <a:solidFill>
                  <a:srgbClr val="FFFFFF"/>
                </a:solidFill>
              </a:rPr>
              <a:t>time</a:t>
            </a:r>
            <a:r>
              <a:rPr lang="ru-RU" sz="2000">
                <a:solidFill>
                  <a:srgbClr val="FFFFFF"/>
                </a:solidFill>
              </a:rPr>
              <a:t>. </a:t>
            </a:r>
          </a:p>
          <a:p>
            <a:r>
              <a:rPr lang="ru-RU" sz="2000">
                <a:solidFill>
                  <a:srgbClr val="FFFFFF"/>
                </a:solidFill>
              </a:rPr>
              <a:t>2. </a:t>
            </a:r>
            <a:r>
              <a:rPr lang="ru-RU" sz="2000" err="1">
                <a:solidFill>
                  <a:srgbClr val="FFFFFF"/>
                </a:solidFill>
              </a:rPr>
              <a:t>Easy</a:t>
            </a:r>
            <a:r>
              <a:rPr lang="ru-RU" sz="2000">
                <a:solidFill>
                  <a:srgbClr val="FFFFFF"/>
                </a:solidFill>
              </a:rPr>
              <a:t> </a:t>
            </a:r>
            <a:r>
              <a:rPr lang="ru-RU" sz="2000" err="1">
                <a:solidFill>
                  <a:srgbClr val="FFFFFF"/>
                </a:solidFill>
              </a:rPr>
              <a:t>to</a:t>
            </a:r>
            <a:r>
              <a:rPr lang="ru-RU" sz="2000">
                <a:solidFill>
                  <a:srgbClr val="FFFFFF"/>
                </a:solidFill>
              </a:rPr>
              <a:t> </a:t>
            </a:r>
            <a:r>
              <a:rPr lang="ru-RU" sz="2000" err="1">
                <a:solidFill>
                  <a:srgbClr val="FFFFFF"/>
                </a:solidFill>
              </a:rPr>
              <a:t>use</a:t>
            </a:r>
            <a:r>
              <a:rPr lang="ru-RU" sz="2000">
                <a:solidFill>
                  <a:srgbClr val="FFFFFF"/>
                </a:solidFill>
              </a:rPr>
              <a:t>, </a:t>
            </a:r>
            <a:r>
              <a:rPr lang="ru-RU" sz="2000" err="1">
                <a:solidFill>
                  <a:srgbClr val="FFFFFF"/>
                </a:solidFill>
              </a:rPr>
              <a:t>intuitive</a:t>
            </a:r>
            <a:r>
              <a:rPr lang="ru-RU" sz="2000">
                <a:solidFill>
                  <a:srgbClr val="FFFFFF"/>
                </a:solidFill>
              </a:rPr>
              <a:t> </a:t>
            </a:r>
            <a:r>
              <a:rPr lang="ru-RU" sz="2000" err="1">
                <a:solidFill>
                  <a:srgbClr val="FFFFFF"/>
                </a:solidFill>
              </a:rPr>
              <a:t>interface</a:t>
            </a:r>
            <a:r>
              <a:rPr lang="ru-RU" sz="2000">
                <a:solidFill>
                  <a:srgbClr val="FFFFFF"/>
                </a:solidFill>
              </a:rPr>
              <a:t>.</a:t>
            </a:r>
          </a:p>
          <a:p>
            <a:r>
              <a:rPr lang="ru-RU" sz="2000">
                <a:solidFill>
                  <a:srgbClr val="FFFFFF"/>
                </a:solidFill>
              </a:rPr>
              <a:t>3. </a:t>
            </a:r>
            <a:r>
              <a:rPr lang="ru-RU" sz="2000" err="1">
                <a:solidFill>
                  <a:srgbClr val="FFFFFF"/>
                </a:solidFill>
              </a:rPr>
              <a:t>The</a:t>
            </a:r>
            <a:r>
              <a:rPr lang="ru-RU" sz="2000">
                <a:solidFill>
                  <a:srgbClr val="FFFFFF"/>
                </a:solidFill>
              </a:rPr>
              <a:t> </a:t>
            </a:r>
            <a:r>
              <a:rPr lang="ru-RU" sz="2000" err="1">
                <a:solidFill>
                  <a:srgbClr val="FFFFFF"/>
                </a:solidFill>
              </a:rPr>
              <a:t>ability</a:t>
            </a:r>
            <a:r>
              <a:rPr lang="ru-RU" sz="2000">
                <a:solidFill>
                  <a:srgbClr val="FFFFFF"/>
                </a:solidFill>
              </a:rPr>
              <a:t> </a:t>
            </a:r>
            <a:r>
              <a:rPr lang="ru-RU" sz="2000" err="1">
                <a:solidFill>
                  <a:srgbClr val="FFFFFF"/>
                </a:solidFill>
              </a:rPr>
              <a:t>to</a:t>
            </a:r>
            <a:r>
              <a:rPr lang="ru-RU" sz="2000">
                <a:solidFill>
                  <a:srgbClr val="FFFFFF"/>
                </a:solidFill>
              </a:rPr>
              <a:t> </a:t>
            </a:r>
            <a:r>
              <a:rPr lang="ru-RU" sz="2000" err="1">
                <a:solidFill>
                  <a:srgbClr val="FFFFFF"/>
                </a:solidFill>
              </a:rPr>
              <a:t>both</a:t>
            </a:r>
            <a:r>
              <a:rPr lang="ru-RU" sz="2000">
                <a:solidFill>
                  <a:srgbClr val="FFFFFF"/>
                </a:solidFill>
              </a:rPr>
              <a:t> </a:t>
            </a:r>
            <a:r>
              <a:rPr lang="ru-RU" sz="2000" err="1">
                <a:solidFill>
                  <a:srgbClr val="FFFFFF"/>
                </a:solidFill>
              </a:rPr>
              <a:t>send</a:t>
            </a:r>
            <a:r>
              <a:rPr lang="ru-RU" sz="2000">
                <a:solidFill>
                  <a:srgbClr val="FFFFFF"/>
                </a:solidFill>
              </a:rPr>
              <a:t> / </a:t>
            </a:r>
            <a:r>
              <a:rPr lang="ru-RU" sz="2000" err="1">
                <a:solidFill>
                  <a:srgbClr val="FFFFFF"/>
                </a:solidFill>
              </a:rPr>
              <a:t>receive</a:t>
            </a:r>
            <a:r>
              <a:rPr lang="ru-RU" sz="2000">
                <a:solidFill>
                  <a:srgbClr val="FFFFFF"/>
                </a:solidFill>
              </a:rPr>
              <a:t> </a:t>
            </a:r>
            <a:r>
              <a:rPr lang="ru-RU" sz="2000" err="1">
                <a:solidFill>
                  <a:srgbClr val="FFFFFF"/>
                </a:solidFill>
              </a:rPr>
              <a:t>messages</a:t>
            </a:r>
            <a:r>
              <a:rPr lang="ru-RU" sz="2000">
                <a:solidFill>
                  <a:srgbClr val="FFFFFF"/>
                </a:solidFill>
              </a:rPr>
              <a:t>, </a:t>
            </a:r>
            <a:r>
              <a:rPr lang="ru-RU" sz="2000" err="1">
                <a:solidFill>
                  <a:srgbClr val="FFFFFF"/>
                </a:solidFill>
              </a:rPr>
              <a:t>and</a:t>
            </a:r>
            <a:r>
              <a:rPr lang="ru-RU" sz="2000">
                <a:solidFill>
                  <a:srgbClr val="FFFFFF"/>
                </a:solidFill>
              </a:rPr>
              <a:t> </a:t>
            </a:r>
            <a:r>
              <a:rPr lang="ru-RU" sz="2000" err="1">
                <a:solidFill>
                  <a:srgbClr val="FFFFFF"/>
                </a:solidFill>
              </a:rPr>
              <a:t>make</a:t>
            </a:r>
            <a:r>
              <a:rPr lang="ru-RU" sz="2000">
                <a:solidFill>
                  <a:srgbClr val="FFFFFF"/>
                </a:solidFill>
              </a:rPr>
              <a:t> </a:t>
            </a:r>
            <a:r>
              <a:rPr lang="ru-RU" sz="2000" err="1">
                <a:solidFill>
                  <a:srgbClr val="FFFFFF"/>
                </a:solidFill>
              </a:rPr>
              <a:t>their</a:t>
            </a:r>
            <a:r>
              <a:rPr lang="ru-RU" sz="2000">
                <a:solidFill>
                  <a:srgbClr val="FFFFFF"/>
                </a:solidFill>
              </a:rPr>
              <a:t> </a:t>
            </a:r>
            <a:r>
              <a:rPr lang="ru-RU" sz="2000" err="1">
                <a:solidFill>
                  <a:srgbClr val="FFFFFF"/>
                </a:solidFill>
              </a:rPr>
              <a:t>publications</a:t>
            </a:r>
            <a:r>
              <a:rPr lang="ru-RU" sz="2000">
                <a:solidFill>
                  <a:srgbClr val="FFFFFF"/>
                </a:solidFill>
              </a:rPr>
              <a:t> </a:t>
            </a:r>
            <a:r>
              <a:rPr lang="ru-RU" sz="2000" err="1">
                <a:solidFill>
                  <a:srgbClr val="FFFFFF"/>
                </a:solidFill>
              </a:rPr>
              <a:t>public</a:t>
            </a:r>
            <a:r>
              <a:rPr lang="ru-RU" sz="2000">
                <a:solidFill>
                  <a:srgbClr val="FFFFFF"/>
                </a:solidFill>
              </a:rPr>
              <a:t>.</a:t>
            </a:r>
          </a:p>
          <a:p>
            <a:r>
              <a:rPr lang="ru-RU" sz="2000">
                <a:solidFill>
                  <a:srgbClr val="FFFFFF"/>
                </a:solidFill>
              </a:rPr>
              <a:t>4. </a:t>
            </a:r>
            <a:r>
              <a:rPr lang="ru-RU" sz="2000" err="1">
                <a:solidFill>
                  <a:srgbClr val="FFFFFF"/>
                </a:solidFill>
              </a:rPr>
              <a:t>Content</a:t>
            </a:r>
            <a:r>
              <a:rPr lang="ru-RU" sz="2000">
                <a:solidFill>
                  <a:srgbClr val="FFFFFF"/>
                </a:solidFill>
              </a:rPr>
              <a:t> </a:t>
            </a:r>
            <a:r>
              <a:rPr lang="ru-RU" sz="2000" err="1">
                <a:solidFill>
                  <a:srgbClr val="FFFFFF"/>
                </a:solidFill>
              </a:rPr>
              <a:t>monetization</a:t>
            </a:r>
          </a:p>
          <a:p>
            <a:r>
              <a:rPr lang="ru-RU" sz="2000">
                <a:solidFill>
                  <a:srgbClr val="FFFFFF"/>
                </a:solidFill>
              </a:rPr>
              <a:t>...</a:t>
            </a:r>
          </a:p>
        </p:txBody>
      </p:sp>
    </p:spTree>
    <p:extLst>
      <p:ext uri="{BB962C8B-B14F-4D97-AF65-F5344CB8AC3E}">
        <p14:creationId xmlns:p14="http://schemas.microsoft.com/office/powerpoint/2010/main" val="1541165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AB763-1AA0-44D1-A3FB-FC93DD7F3641}"/>
              </a:ext>
            </a:extLst>
          </p:cNvPr>
          <p:cNvSpPr>
            <a:spLocks noGrp="1"/>
          </p:cNvSpPr>
          <p:nvPr>
            <p:ph type="title"/>
          </p:nvPr>
        </p:nvSpPr>
        <p:spPr>
          <a:xfrm>
            <a:off x="1286933" y="609600"/>
            <a:ext cx="10197494" cy="1099457"/>
          </a:xfrm>
        </p:spPr>
        <p:txBody>
          <a:bodyPr>
            <a:normAutofit/>
          </a:bodyPr>
          <a:lstStyle/>
          <a:p>
            <a:r>
              <a:rPr lang="ru-RU"/>
              <a:t>Meeting and brain storm</a:t>
            </a:r>
          </a:p>
        </p:txBody>
      </p:sp>
      <p:sp>
        <p:nvSpPr>
          <p:cNvPr id="18"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4">
            <a:extLst>
              <a:ext uri="{FF2B5EF4-FFF2-40B4-BE49-F238E27FC236}">
                <a16:creationId xmlns:a16="http://schemas.microsoft.com/office/drawing/2014/main" id="{82AD0984-C2D8-491D-B79C-95866AEF5CCE}"/>
              </a:ext>
            </a:extLst>
          </p:cNvPr>
          <p:cNvGraphicFramePr>
            <a:graphicFrameLocks noGrp="1"/>
          </p:cNvGraphicFramePr>
          <p:nvPr>
            <p:ph idx="1"/>
            <p:extLst>
              <p:ext uri="{D42A27DB-BD31-4B8C-83A1-F6EECF244321}">
                <p14:modId xmlns:p14="http://schemas.microsoft.com/office/powerpoint/2010/main" val="3113607687"/>
              </p:ext>
            </p:extLst>
          </p:nvPr>
        </p:nvGraphicFramePr>
        <p:xfrm>
          <a:off x="1856834" y="1948543"/>
          <a:ext cx="8478333" cy="4093484"/>
        </p:xfrm>
        <a:graphic>
          <a:graphicData uri="http://schemas.openxmlformats.org/drawingml/2006/table">
            <a:tbl>
              <a:tblPr firstRow="1" firstCol="1" bandRow="1">
                <a:tableStyleId>{5C22544A-7EE6-4342-B048-85BDC9FD1C3A}</a:tableStyleId>
              </a:tblPr>
              <a:tblGrid>
                <a:gridCol w="2907124">
                  <a:extLst>
                    <a:ext uri="{9D8B030D-6E8A-4147-A177-3AD203B41FA5}">
                      <a16:colId xmlns:a16="http://schemas.microsoft.com/office/drawing/2014/main" val="2598607330"/>
                    </a:ext>
                  </a:extLst>
                </a:gridCol>
                <a:gridCol w="1837389">
                  <a:extLst>
                    <a:ext uri="{9D8B030D-6E8A-4147-A177-3AD203B41FA5}">
                      <a16:colId xmlns:a16="http://schemas.microsoft.com/office/drawing/2014/main" val="4220791192"/>
                    </a:ext>
                  </a:extLst>
                </a:gridCol>
                <a:gridCol w="3733820">
                  <a:extLst>
                    <a:ext uri="{9D8B030D-6E8A-4147-A177-3AD203B41FA5}">
                      <a16:colId xmlns:a16="http://schemas.microsoft.com/office/drawing/2014/main" val="1660441639"/>
                    </a:ext>
                  </a:extLst>
                </a:gridCol>
              </a:tblGrid>
              <a:tr h="504786">
                <a:tc>
                  <a:txBody>
                    <a:bodyPr/>
                    <a:lstStyle/>
                    <a:p>
                      <a:pPr algn="ctr">
                        <a:lnSpc>
                          <a:spcPct val="150000"/>
                        </a:lnSpc>
                        <a:spcAft>
                          <a:spcPts val="0"/>
                        </a:spcAft>
                      </a:pPr>
                      <a:r>
                        <a:rPr lang="ru-RU" sz="2300" err="1">
                          <a:effectLst/>
                        </a:rPr>
                        <a:t>Name</a:t>
                      </a:r>
                      <a:endParaRPr lang="ru-RU" sz="2300">
                        <a:effectLst/>
                      </a:endParaRPr>
                    </a:p>
                  </a:txBody>
                  <a:tcPr marL="109304" marR="109304" marT="0" marB="0"/>
                </a:tc>
                <a:tc>
                  <a:txBody>
                    <a:bodyPr/>
                    <a:lstStyle/>
                    <a:p>
                      <a:pPr algn="ctr">
                        <a:lnSpc>
                          <a:spcPct val="150000"/>
                        </a:lnSpc>
                        <a:spcAft>
                          <a:spcPts val="0"/>
                        </a:spcAft>
                      </a:pPr>
                      <a:r>
                        <a:rPr lang="ru-RU" sz="2300" err="1">
                          <a:effectLst/>
                        </a:rPr>
                        <a:t>Role</a:t>
                      </a:r>
                      <a:endParaRPr lang="ru-RU" sz="2300">
                        <a:effectLst/>
                      </a:endParaRPr>
                    </a:p>
                  </a:txBody>
                  <a:tcPr marL="109304" marR="109304" marT="0" marB="0"/>
                </a:tc>
                <a:tc>
                  <a:txBody>
                    <a:bodyPr/>
                    <a:lstStyle/>
                    <a:p>
                      <a:pPr algn="ctr">
                        <a:lnSpc>
                          <a:spcPct val="150000"/>
                        </a:lnSpc>
                        <a:spcAft>
                          <a:spcPts val="0"/>
                        </a:spcAft>
                      </a:pPr>
                      <a:r>
                        <a:rPr lang="ru-RU" sz="2300" err="1">
                          <a:effectLst/>
                        </a:rPr>
                        <a:t>Post</a:t>
                      </a:r>
                      <a:endParaRPr lang="ru-RU" sz="2300">
                        <a:effectLst/>
                      </a:endParaRPr>
                    </a:p>
                  </a:txBody>
                  <a:tcPr marL="109304" marR="109304" marT="0" marB="0"/>
                </a:tc>
                <a:extLst>
                  <a:ext uri="{0D108BD9-81ED-4DB2-BD59-A6C34878D82A}">
                    <a16:rowId xmlns:a16="http://schemas.microsoft.com/office/drawing/2014/main" val="1705104477"/>
                  </a:ext>
                </a:extLst>
              </a:tr>
              <a:tr h="504786">
                <a:tc>
                  <a:txBody>
                    <a:bodyPr/>
                    <a:lstStyle/>
                    <a:p>
                      <a:pPr>
                        <a:lnSpc>
                          <a:spcPct val="150000"/>
                        </a:lnSpc>
                        <a:spcAft>
                          <a:spcPts val="0"/>
                        </a:spcAft>
                      </a:pPr>
                      <a:r>
                        <a:rPr lang="ru-RU" sz="2300" err="1">
                          <a:effectLst/>
                        </a:rPr>
                        <a:t>Kosogov</a:t>
                      </a:r>
                      <a:r>
                        <a:rPr lang="ru-RU" sz="2300">
                          <a:effectLst/>
                        </a:rPr>
                        <a:t> </a:t>
                      </a:r>
                      <a:r>
                        <a:rPr lang="ru-RU" sz="2300" err="1">
                          <a:effectLst/>
                        </a:rPr>
                        <a:t>Artem</a:t>
                      </a:r>
                    </a:p>
                  </a:txBody>
                  <a:tcPr marL="109304" marR="109304" marT="0" marB="0"/>
                </a:tc>
                <a:tc>
                  <a:txBody>
                    <a:bodyPr/>
                    <a:lstStyle/>
                    <a:p>
                      <a:pPr lvl="0" algn="l">
                        <a:lnSpc>
                          <a:spcPct val="100000"/>
                        </a:lnSpc>
                        <a:spcBef>
                          <a:spcPts val="0"/>
                        </a:spcBef>
                        <a:spcAft>
                          <a:spcPts val="0"/>
                        </a:spcAft>
                        <a:buNone/>
                      </a:pPr>
                      <a:r>
                        <a:rPr lang="ru-RU" sz="2300" b="0" i="0" u="none" strike="noStrike" noProof="0" err="1">
                          <a:effectLst/>
                          <a:latin typeface="Trebuchet MS"/>
                        </a:rPr>
                        <a:t>Leading</a:t>
                      </a:r>
                      <a:endParaRPr lang="ru-RU" sz="2300"/>
                    </a:p>
                  </a:txBody>
                  <a:tcPr marL="109304" marR="109304" marT="0" marB="0"/>
                </a:tc>
                <a:tc>
                  <a:txBody>
                    <a:bodyPr/>
                    <a:lstStyle/>
                    <a:p>
                      <a:pPr lvl="0" algn="l">
                        <a:lnSpc>
                          <a:spcPct val="100000"/>
                        </a:lnSpc>
                        <a:spcBef>
                          <a:spcPts val="0"/>
                        </a:spcBef>
                        <a:spcAft>
                          <a:spcPts val="0"/>
                        </a:spcAft>
                        <a:buNone/>
                      </a:pPr>
                      <a:r>
                        <a:rPr lang="ru-RU" sz="2300" b="0" i="0" u="none" strike="noStrike" noProof="0" err="1">
                          <a:effectLst/>
                          <a:latin typeface="Trebuchet MS"/>
                        </a:rPr>
                        <a:t>Team</a:t>
                      </a:r>
                      <a:r>
                        <a:rPr lang="ru-RU" sz="2300" b="0" i="0" u="none" strike="noStrike" noProof="0">
                          <a:effectLst/>
                          <a:latin typeface="Trebuchet MS"/>
                        </a:rPr>
                        <a:t> </a:t>
                      </a:r>
                      <a:r>
                        <a:rPr lang="ru-RU" sz="2300" b="0" i="0" u="none" strike="noStrike" noProof="0" err="1">
                          <a:effectLst/>
                          <a:latin typeface="Trebuchet MS"/>
                        </a:rPr>
                        <a:t>leader</a:t>
                      </a:r>
                      <a:r>
                        <a:rPr lang="ru-RU" sz="2300" b="0" i="0" u="none" strike="noStrike" noProof="0">
                          <a:effectLst/>
                          <a:latin typeface="Trebuchet MS"/>
                        </a:rPr>
                        <a:t> &amp; </a:t>
                      </a:r>
                      <a:r>
                        <a:rPr lang="ru-RU" sz="2300" b="0" i="0" u="none" strike="noStrike" noProof="0" err="1">
                          <a:effectLst/>
                          <a:latin typeface="Trebuchet MS"/>
                        </a:rPr>
                        <a:t>developer</a:t>
                      </a:r>
                      <a:endParaRPr lang="ru-RU" sz="2300"/>
                    </a:p>
                  </a:txBody>
                  <a:tcPr marL="109304" marR="109304" marT="0" marB="0"/>
                </a:tc>
                <a:extLst>
                  <a:ext uri="{0D108BD9-81ED-4DB2-BD59-A6C34878D82A}">
                    <a16:rowId xmlns:a16="http://schemas.microsoft.com/office/drawing/2014/main" val="2486695243"/>
                  </a:ext>
                </a:extLst>
              </a:tr>
              <a:tr h="1036633">
                <a:tc>
                  <a:txBody>
                    <a:bodyPr/>
                    <a:lstStyle/>
                    <a:p>
                      <a:pPr>
                        <a:lnSpc>
                          <a:spcPct val="150000"/>
                        </a:lnSpc>
                        <a:spcAft>
                          <a:spcPts val="0"/>
                        </a:spcAft>
                      </a:pPr>
                      <a:r>
                        <a:rPr lang="ru-RU" sz="2300" b="1" i="0" err="1">
                          <a:effectLst/>
                        </a:rPr>
                        <a:t>Rajabli</a:t>
                      </a:r>
                      <a:r>
                        <a:rPr lang="ru-RU" sz="2300" b="1" i="0">
                          <a:effectLst/>
                        </a:rPr>
                        <a:t> </a:t>
                      </a:r>
                      <a:r>
                        <a:rPr lang="ru-RU" sz="2300" b="1" i="0" err="1">
                          <a:effectLst/>
                        </a:rPr>
                        <a:t>Elsever</a:t>
                      </a:r>
                    </a:p>
                  </a:txBody>
                  <a:tcPr marL="109304" marR="109304" marT="0" marB="0"/>
                </a:tc>
                <a:tc>
                  <a:txBody>
                    <a:bodyPr/>
                    <a:lstStyle/>
                    <a:p>
                      <a:pPr>
                        <a:lnSpc>
                          <a:spcPct val="150000"/>
                        </a:lnSpc>
                        <a:spcAft>
                          <a:spcPts val="0"/>
                        </a:spcAft>
                      </a:pPr>
                      <a:r>
                        <a:rPr lang="ru-RU" sz="2300" err="1">
                          <a:effectLst/>
                        </a:rPr>
                        <a:t>Participant</a:t>
                      </a:r>
                      <a:endParaRPr lang="ru-RU" sz="2300">
                        <a:effectLst/>
                      </a:endParaRPr>
                    </a:p>
                  </a:txBody>
                  <a:tcPr marL="109304" marR="109304" marT="0" marB="0"/>
                </a:tc>
                <a:tc>
                  <a:txBody>
                    <a:bodyPr/>
                    <a:lstStyle/>
                    <a:p>
                      <a:pPr>
                        <a:lnSpc>
                          <a:spcPct val="150000"/>
                        </a:lnSpc>
                        <a:spcAft>
                          <a:spcPts val="0"/>
                        </a:spcAft>
                      </a:pPr>
                      <a:r>
                        <a:rPr lang="ru-RU" sz="2300" err="1">
                          <a:effectLst/>
                        </a:rPr>
                        <a:t>Application</a:t>
                      </a:r>
                      <a:r>
                        <a:rPr lang="ru-RU" sz="2300">
                          <a:effectLst/>
                        </a:rPr>
                        <a:t> </a:t>
                      </a:r>
                      <a:r>
                        <a:rPr lang="ru-RU" sz="2300" err="1">
                          <a:effectLst/>
                        </a:rPr>
                        <a:t>and</a:t>
                      </a:r>
                      <a:r>
                        <a:rPr lang="ru-RU" sz="2300">
                          <a:effectLst/>
                        </a:rPr>
                        <a:t> DB </a:t>
                      </a:r>
                      <a:r>
                        <a:rPr lang="ru-RU" sz="2300" err="1">
                          <a:effectLst/>
                        </a:rPr>
                        <a:t>administrator</a:t>
                      </a:r>
                      <a:r>
                        <a:rPr lang="ru-RU" sz="2300">
                          <a:effectLst/>
                        </a:rPr>
                        <a:t> </a:t>
                      </a:r>
                    </a:p>
                  </a:txBody>
                  <a:tcPr marL="109304" marR="109304" marT="0" marB="0"/>
                </a:tc>
                <a:extLst>
                  <a:ext uri="{0D108BD9-81ED-4DB2-BD59-A6C34878D82A}">
                    <a16:rowId xmlns:a16="http://schemas.microsoft.com/office/drawing/2014/main" val="2863113656"/>
                  </a:ext>
                </a:extLst>
              </a:tr>
              <a:tr h="505323">
                <a:tc>
                  <a:txBody>
                    <a:bodyPr/>
                    <a:lstStyle/>
                    <a:p>
                      <a:pPr lvl="0">
                        <a:lnSpc>
                          <a:spcPct val="150000"/>
                        </a:lnSpc>
                        <a:spcAft>
                          <a:spcPts val="0"/>
                        </a:spcAft>
                        <a:buNone/>
                      </a:pPr>
                      <a:r>
                        <a:rPr lang="en-US" sz="2300" b="1" i="0" u="none" strike="noStrike" noProof="0">
                          <a:solidFill>
                            <a:srgbClr val="FFFFFF"/>
                          </a:solidFill>
                          <a:effectLst/>
                          <a:latin typeface="Trebuchet MS"/>
                        </a:rPr>
                        <a:t>Dmitry </a:t>
                      </a:r>
                      <a:r>
                        <a:rPr lang="en-US" sz="2300" b="1" i="0" u="none" strike="noStrike" noProof="0" err="1">
                          <a:solidFill>
                            <a:srgbClr val="FFFFFF"/>
                          </a:solidFill>
                          <a:effectLst/>
                          <a:latin typeface="Trebuchet MS"/>
                        </a:rPr>
                        <a:t>Pavlyuk</a:t>
                      </a:r>
                      <a:endParaRPr lang="ru-RU" sz="2300" b="1" err="1">
                        <a:effectLst/>
                      </a:endParaRPr>
                    </a:p>
                  </a:txBody>
                  <a:tcPr marL="109304" marR="109304" marT="0" marB="0"/>
                </a:tc>
                <a:tc>
                  <a:txBody>
                    <a:bodyPr/>
                    <a:lstStyle/>
                    <a:p>
                      <a:pPr>
                        <a:lnSpc>
                          <a:spcPct val="150000"/>
                        </a:lnSpc>
                        <a:spcAft>
                          <a:spcPts val="0"/>
                        </a:spcAft>
                      </a:pPr>
                      <a:r>
                        <a:rPr lang="ru-RU" sz="2300" err="1">
                          <a:effectLst/>
                        </a:rPr>
                        <a:t>Participant</a:t>
                      </a:r>
                    </a:p>
                  </a:txBody>
                  <a:tcPr marL="109304" marR="109304" marT="0" marB="0"/>
                </a:tc>
                <a:tc>
                  <a:txBody>
                    <a:bodyPr/>
                    <a:lstStyle/>
                    <a:p>
                      <a:pPr>
                        <a:lnSpc>
                          <a:spcPct val="150000"/>
                        </a:lnSpc>
                        <a:spcAft>
                          <a:spcPts val="0"/>
                        </a:spcAft>
                      </a:pPr>
                      <a:r>
                        <a:rPr lang="ru-RU" sz="2300" err="1">
                          <a:effectLst/>
                        </a:rPr>
                        <a:t>Designer</a:t>
                      </a:r>
                      <a:r>
                        <a:rPr lang="ru-RU" sz="2300">
                          <a:effectLst/>
                        </a:rPr>
                        <a:t> &amp; </a:t>
                      </a:r>
                      <a:r>
                        <a:rPr lang="ru-RU" sz="2300" err="1">
                          <a:effectLst/>
                        </a:rPr>
                        <a:t>developer</a:t>
                      </a:r>
                    </a:p>
                  </a:txBody>
                  <a:tcPr marL="109304" marR="109304" marT="0" marB="0"/>
                </a:tc>
                <a:extLst>
                  <a:ext uri="{0D108BD9-81ED-4DB2-BD59-A6C34878D82A}">
                    <a16:rowId xmlns:a16="http://schemas.microsoft.com/office/drawing/2014/main" val="3077643584"/>
                  </a:ext>
                </a:extLst>
              </a:tr>
              <a:tr h="505323">
                <a:tc>
                  <a:txBody>
                    <a:bodyPr/>
                    <a:lstStyle/>
                    <a:p>
                      <a:pPr lvl="0">
                        <a:lnSpc>
                          <a:spcPct val="150000"/>
                        </a:lnSpc>
                        <a:spcAft>
                          <a:spcPts val="0"/>
                        </a:spcAft>
                        <a:buNone/>
                      </a:pPr>
                      <a:r>
                        <a:rPr lang="ru-RU" sz="2300" b="1" i="0" u="none" strike="noStrike" noProof="0" err="1">
                          <a:effectLst/>
                          <a:latin typeface="Trebuchet MS"/>
                        </a:rPr>
                        <a:t>Pavel</a:t>
                      </a:r>
                      <a:r>
                        <a:rPr lang="ru-RU" sz="2300" b="1" i="0" u="none" strike="noStrike" noProof="0">
                          <a:effectLst/>
                          <a:latin typeface="Trebuchet MS"/>
                        </a:rPr>
                        <a:t> </a:t>
                      </a:r>
                      <a:r>
                        <a:rPr lang="ru-RU" sz="2300" b="1" i="0" u="none" strike="noStrike" noProof="0" err="1">
                          <a:effectLst/>
                          <a:latin typeface="Trebuchet MS"/>
                        </a:rPr>
                        <a:t>Tsiposhchuk</a:t>
                      </a:r>
                      <a:endParaRPr lang="ru-RU" sz="2300" b="1" err="1">
                        <a:effectLst/>
                      </a:endParaRPr>
                    </a:p>
                  </a:txBody>
                  <a:tcPr marL="109304" marR="109304" marT="0" marB="0"/>
                </a:tc>
                <a:tc>
                  <a:txBody>
                    <a:bodyPr/>
                    <a:lstStyle/>
                    <a:p>
                      <a:pPr lvl="0">
                        <a:lnSpc>
                          <a:spcPct val="150000"/>
                        </a:lnSpc>
                        <a:spcAft>
                          <a:spcPts val="0"/>
                        </a:spcAft>
                        <a:buNone/>
                      </a:pPr>
                      <a:r>
                        <a:rPr lang="ru-RU" sz="2300" b="0" i="0" u="none" strike="noStrike" noProof="0" err="1">
                          <a:effectLst/>
                          <a:latin typeface="Trebuchet MS"/>
                        </a:rPr>
                        <a:t>Participant</a:t>
                      </a:r>
                      <a:endParaRPr lang="ru-RU" sz="2300"/>
                    </a:p>
                  </a:txBody>
                  <a:tcPr marL="109304" marR="109304" marT="0" marB="0"/>
                </a:tc>
                <a:tc>
                  <a:txBody>
                    <a:bodyPr/>
                    <a:lstStyle/>
                    <a:p>
                      <a:pPr>
                        <a:lnSpc>
                          <a:spcPct val="150000"/>
                        </a:lnSpc>
                        <a:spcAft>
                          <a:spcPts val="0"/>
                        </a:spcAft>
                      </a:pPr>
                      <a:r>
                        <a:rPr lang="ru-RU" sz="2300" err="1">
                          <a:effectLst/>
                        </a:rPr>
                        <a:t>Backend</a:t>
                      </a:r>
                      <a:r>
                        <a:rPr lang="ru-RU" sz="2300">
                          <a:effectLst/>
                        </a:rPr>
                        <a:t> </a:t>
                      </a:r>
                      <a:r>
                        <a:rPr lang="ru-RU" sz="2300" err="1">
                          <a:effectLst/>
                        </a:rPr>
                        <a:t>developer</a:t>
                      </a:r>
                    </a:p>
                  </a:txBody>
                  <a:tcPr marL="109304" marR="109304" marT="0" marB="0"/>
                </a:tc>
                <a:extLst>
                  <a:ext uri="{0D108BD9-81ED-4DB2-BD59-A6C34878D82A}">
                    <a16:rowId xmlns:a16="http://schemas.microsoft.com/office/drawing/2014/main" val="3921764622"/>
                  </a:ext>
                </a:extLst>
              </a:tr>
              <a:tr h="1036633">
                <a:tc>
                  <a:txBody>
                    <a:bodyPr/>
                    <a:lstStyle/>
                    <a:p>
                      <a:pPr lvl="0">
                        <a:lnSpc>
                          <a:spcPct val="150000"/>
                        </a:lnSpc>
                        <a:spcAft>
                          <a:spcPts val="0"/>
                        </a:spcAft>
                        <a:buNone/>
                      </a:pPr>
                      <a:r>
                        <a:rPr lang="en-US" sz="2300" b="1" i="0" u="none" strike="noStrike" noProof="0" err="1">
                          <a:solidFill>
                            <a:srgbClr val="FFFFFF"/>
                          </a:solidFill>
                          <a:effectLst/>
                          <a:latin typeface="Trebuchet MS"/>
                        </a:rPr>
                        <a:t>Doroshenko</a:t>
                      </a:r>
                      <a:r>
                        <a:rPr lang="en-US" sz="2300" b="1" i="0" u="none" strike="noStrike" noProof="0">
                          <a:solidFill>
                            <a:srgbClr val="FFFFFF"/>
                          </a:solidFill>
                          <a:effectLst/>
                          <a:latin typeface="Trebuchet MS"/>
                        </a:rPr>
                        <a:t> </a:t>
                      </a:r>
                      <a:r>
                        <a:rPr lang="en-US" sz="2300" b="1" i="0" u="none" strike="noStrike" noProof="0" err="1">
                          <a:solidFill>
                            <a:srgbClr val="FFFFFF"/>
                          </a:solidFill>
                          <a:effectLst/>
                          <a:latin typeface="Trebuchet MS"/>
                        </a:rPr>
                        <a:t>Renat</a:t>
                      </a:r>
                      <a:endParaRPr lang="ru-RU" sz="2300" b="1" err="1">
                        <a:effectLst/>
                      </a:endParaRPr>
                    </a:p>
                  </a:txBody>
                  <a:tcPr marL="109304" marR="109304" marT="0" marB="0"/>
                </a:tc>
                <a:tc>
                  <a:txBody>
                    <a:bodyPr/>
                    <a:lstStyle/>
                    <a:p>
                      <a:pPr lvl="0">
                        <a:lnSpc>
                          <a:spcPct val="150000"/>
                        </a:lnSpc>
                        <a:spcAft>
                          <a:spcPts val="0"/>
                        </a:spcAft>
                        <a:buNone/>
                      </a:pPr>
                      <a:r>
                        <a:rPr lang="ru-RU" sz="2300" b="0" i="0" u="none" strike="noStrike" noProof="0" err="1">
                          <a:effectLst/>
                          <a:latin typeface="Trebuchet MS"/>
                        </a:rPr>
                        <a:t>Participant</a:t>
                      </a:r>
                      <a:endParaRPr lang="ru-RU" sz="2300"/>
                    </a:p>
                  </a:txBody>
                  <a:tcPr marL="109304" marR="109304" marT="0" marB="0"/>
                </a:tc>
                <a:tc>
                  <a:txBody>
                    <a:bodyPr/>
                    <a:lstStyle/>
                    <a:p>
                      <a:pPr>
                        <a:lnSpc>
                          <a:spcPct val="150000"/>
                        </a:lnSpc>
                        <a:spcAft>
                          <a:spcPts val="0"/>
                        </a:spcAft>
                      </a:pPr>
                      <a:r>
                        <a:rPr lang="ru-RU" sz="2300" err="1">
                          <a:effectLst/>
                        </a:rPr>
                        <a:t>Head</a:t>
                      </a:r>
                      <a:r>
                        <a:rPr lang="ru-RU" sz="2300">
                          <a:effectLst/>
                        </a:rPr>
                        <a:t> </a:t>
                      </a:r>
                      <a:r>
                        <a:rPr lang="ru-RU" sz="2300" err="1">
                          <a:effectLst/>
                        </a:rPr>
                        <a:t>of</a:t>
                      </a:r>
                      <a:r>
                        <a:rPr lang="ru-RU" sz="2300">
                          <a:effectLst/>
                        </a:rPr>
                        <a:t> </a:t>
                      </a:r>
                      <a:r>
                        <a:rPr lang="ru-RU" sz="2300" err="1">
                          <a:effectLst/>
                        </a:rPr>
                        <a:t>product</a:t>
                      </a:r>
                      <a:r>
                        <a:rPr lang="ru-RU" sz="2300">
                          <a:effectLst/>
                        </a:rPr>
                        <a:t> </a:t>
                      </a:r>
                      <a:r>
                        <a:rPr lang="ru-RU" sz="2300" err="1">
                          <a:effectLst/>
                        </a:rPr>
                        <a:t>support</a:t>
                      </a:r>
                      <a:r>
                        <a:rPr lang="ru-RU" sz="2300">
                          <a:effectLst/>
                        </a:rPr>
                        <a:t> </a:t>
                      </a:r>
                      <a:r>
                        <a:rPr lang="ru-RU" sz="2300" err="1">
                          <a:effectLst/>
                        </a:rPr>
                        <a:t>department</a:t>
                      </a:r>
                    </a:p>
                  </a:txBody>
                  <a:tcPr marL="109304" marR="109304" marT="0" marB="0"/>
                </a:tc>
                <a:extLst>
                  <a:ext uri="{0D108BD9-81ED-4DB2-BD59-A6C34878D82A}">
                    <a16:rowId xmlns:a16="http://schemas.microsoft.com/office/drawing/2014/main" val="2082998085"/>
                  </a:ext>
                </a:extLst>
              </a:tr>
            </a:tbl>
          </a:graphicData>
        </a:graphic>
      </p:graphicFrame>
    </p:spTree>
    <p:extLst>
      <p:ext uri="{BB962C8B-B14F-4D97-AF65-F5344CB8AC3E}">
        <p14:creationId xmlns:p14="http://schemas.microsoft.com/office/powerpoint/2010/main" val="116725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ACCD3-E5C8-4614-922A-359802DAF79E}"/>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Timetable</a:t>
            </a:r>
          </a:p>
        </p:txBody>
      </p:sp>
      <p:graphicFrame>
        <p:nvGraphicFramePr>
          <p:cNvPr id="11" name="Table 10">
            <a:extLst>
              <a:ext uri="{FF2B5EF4-FFF2-40B4-BE49-F238E27FC236}">
                <a16:creationId xmlns:a16="http://schemas.microsoft.com/office/drawing/2014/main" id="{36D73C9B-54E5-45F8-8CA3-D2042746EF1F}"/>
              </a:ext>
            </a:extLst>
          </p:cNvPr>
          <p:cNvGraphicFramePr>
            <a:graphicFrameLocks noGrp="1"/>
          </p:cNvGraphicFramePr>
          <p:nvPr>
            <p:extLst>
              <p:ext uri="{D42A27DB-BD31-4B8C-83A1-F6EECF244321}">
                <p14:modId xmlns:p14="http://schemas.microsoft.com/office/powerpoint/2010/main" val="878755214"/>
              </p:ext>
            </p:extLst>
          </p:nvPr>
        </p:nvGraphicFramePr>
        <p:xfrm>
          <a:off x="1014543" y="175777"/>
          <a:ext cx="8288034" cy="4663440"/>
        </p:xfrm>
        <a:graphic>
          <a:graphicData uri="http://schemas.openxmlformats.org/drawingml/2006/table">
            <a:tbl>
              <a:tblPr firstRow="1" bandRow="1">
                <a:tableStyleId>{69012ECD-51FC-41F1-AA8D-1B2483CD663E}</a:tableStyleId>
              </a:tblPr>
              <a:tblGrid>
                <a:gridCol w="1934466">
                  <a:extLst>
                    <a:ext uri="{9D8B030D-6E8A-4147-A177-3AD203B41FA5}">
                      <a16:colId xmlns:a16="http://schemas.microsoft.com/office/drawing/2014/main" val="2715982178"/>
                    </a:ext>
                  </a:extLst>
                </a:gridCol>
                <a:gridCol w="2103169">
                  <a:extLst>
                    <a:ext uri="{9D8B030D-6E8A-4147-A177-3AD203B41FA5}">
                      <a16:colId xmlns:a16="http://schemas.microsoft.com/office/drawing/2014/main" val="289383881"/>
                    </a:ext>
                  </a:extLst>
                </a:gridCol>
                <a:gridCol w="4250399">
                  <a:extLst>
                    <a:ext uri="{9D8B030D-6E8A-4147-A177-3AD203B41FA5}">
                      <a16:colId xmlns:a16="http://schemas.microsoft.com/office/drawing/2014/main" val="1488894342"/>
                    </a:ext>
                  </a:extLst>
                </a:gridCol>
              </a:tblGrid>
              <a:tr h="233730">
                <a:tc>
                  <a:txBody>
                    <a:bodyPr/>
                    <a:lstStyle/>
                    <a:p>
                      <a:pPr marL="0" algn="l" rtl="0" eaLnBrk="1" latinLnBrk="0" hangingPunct="1">
                        <a:spcBef>
                          <a:spcPts val="0"/>
                        </a:spcBef>
                        <a:spcAft>
                          <a:spcPts val="0"/>
                        </a:spcAft>
                      </a:pPr>
                      <a:r>
                        <a:rPr lang="en-US" sz="1800" kern="1200">
                          <a:effectLst/>
                        </a:rPr>
                        <a:t>Schedule</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Agenda item</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Description</a:t>
                      </a:r>
                      <a:endParaRPr lang="en-US" sz="1800">
                        <a:effectLst/>
                      </a:endParaRPr>
                    </a:p>
                  </a:txBody>
                  <a:tcPr marL="0" marR="0" marT="0" marB="0" anchor="ctr"/>
                </a:tc>
                <a:extLst>
                  <a:ext uri="{0D108BD9-81ED-4DB2-BD59-A6C34878D82A}">
                    <a16:rowId xmlns:a16="http://schemas.microsoft.com/office/drawing/2014/main" val="2980570433"/>
                  </a:ext>
                </a:extLst>
              </a:tr>
              <a:tr h="233730">
                <a:tc>
                  <a:txBody>
                    <a:bodyPr/>
                    <a:lstStyle/>
                    <a:p>
                      <a:pPr marL="0" marR="0" indent="0" algn="l" rtl="0" eaLnBrk="1" fontAlgn="auto" latinLnBrk="0" hangingPunct="1">
                        <a:spcBef>
                          <a:spcPts val="0"/>
                        </a:spcBef>
                        <a:spcAft>
                          <a:spcPts val="0"/>
                        </a:spcAft>
                      </a:pPr>
                      <a:r>
                        <a:rPr lang="ru-RU" sz="1800" kern="1200">
                          <a:effectLst/>
                        </a:rPr>
                        <a:t>10:00 - 10:15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Opening</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Agenda, organization, rules</a:t>
                      </a:r>
                      <a:endParaRPr lang="en-US" sz="1800">
                        <a:effectLst/>
                      </a:endParaRPr>
                    </a:p>
                  </a:txBody>
                  <a:tcPr marL="0" marR="0" marT="0" marB="0" anchor="ctr"/>
                </a:tc>
                <a:extLst>
                  <a:ext uri="{0D108BD9-81ED-4DB2-BD59-A6C34878D82A}">
                    <a16:rowId xmlns:a16="http://schemas.microsoft.com/office/drawing/2014/main" val="2996873215"/>
                  </a:ext>
                </a:extLst>
              </a:tr>
              <a:tr h="442418">
                <a:tc>
                  <a:txBody>
                    <a:bodyPr/>
                    <a:lstStyle/>
                    <a:p>
                      <a:pPr marL="0" algn="l" rtl="0" eaLnBrk="1" latinLnBrk="0" hangingPunct="1">
                        <a:spcBef>
                          <a:spcPts val="0"/>
                        </a:spcBef>
                        <a:spcAft>
                          <a:spcPts val="0"/>
                        </a:spcAft>
                      </a:pPr>
                      <a:r>
                        <a:rPr lang="ru-RU" sz="1800" kern="1200">
                          <a:effectLst/>
                        </a:rPr>
                        <a:t>10:15 - 10:45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Contextual discussion</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Acquaintance with the prepared materials, the state of the project</a:t>
                      </a:r>
                      <a:endParaRPr lang="en-US" sz="1800">
                        <a:effectLst/>
                      </a:endParaRPr>
                    </a:p>
                  </a:txBody>
                  <a:tcPr marL="0" marR="0" marT="0" marB="0" anchor="ctr"/>
                </a:tc>
                <a:extLst>
                  <a:ext uri="{0D108BD9-81ED-4DB2-BD59-A6C34878D82A}">
                    <a16:rowId xmlns:a16="http://schemas.microsoft.com/office/drawing/2014/main" val="2265159196"/>
                  </a:ext>
                </a:extLst>
              </a:tr>
              <a:tr h="233730">
                <a:tc>
                  <a:txBody>
                    <a:bodyPr/>
                    <a:lstStyle/>
                    <a:p>
                      <a:pPr marL="0" marR="0" indent="0" algn="l" rtl="0" eaLnBrk="1" fontAlgn="auto" latinLnBrk="0" hangingPunct="1">
                        <a:spcBef>
                          <a:spcPts val="0"/>
                        </a:spcBef>
                        <a:spcAft>
                          <a:spcPts val="0"/>
                        </a:spcAft>
                      </a:pPr>
                      <a:r>
                        <a:rPr lang="ru-RU" sz="1800" kern="1200">
                          <a:effectLst/>
                        </a:rPr>
                        <a:t>10:45-11:15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Speech</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Intro of team leader</a:t>
                      </a:r>
                      <a:endParaRPr lang="en-US" sz="1800">
                        <a:effectLst/>
                      </a:endParaRPr>
                    </a:p>
                  </a:txBody>
                  <a:tcPr marL="0" marR="0" marT="0" marB="0" anchor="ctr"/>
                </a:tc>
                <a:extLst>
                  <a:ext uri="{0D108BD9-81ED-4DB2-BD59-A6C34878D82A}">
                    <a16:rowId xmlns:a16="http://schemas.microsoft.com/office/drawing/2014/main" val="4180576263"/>
                  </a:ext>
                </a:extLst>
              </a:tr>
              <a:tr h="233730">
                <a:tc>
                  <a:txBody>
                    <a:bodyPr/>
                    <a:lstStyle/>
                    <a:p>
                      <a:pPr marL="0" marR="0" indent="0" algn="l" rtl="0" eaLnBrk="1" fontAlgn="auto" latinLnBrk="0" hangingPunct="1">
                        <a:spcBef>
                          <a:spcPts val="0"/>
                        </a:spcBef>
                        <a:spcAft>
                          <a:spcPts val="0"/>
                        </a:spcAft>
                      </a:pPr>
                      <a:r>
                        <a:rPr lang="ru-RU" sz="1800" kern="1200">
                          <a:effectLst/>
                        </a:rPr>
                        <a:t>11:15 – 11:45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Presentation</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Explanation of the future project concepts</a:t>
                      </a:r>
                      <a:endParaRPr lang="en-US" sz="1800">
                        <a:effectLst/>
                      </a:endParaRPr>
                    </a:p>
                  </a:txBody>
                  <a:tcPr marL="0" marR="0" marT="0" marB="0" anchor="ctr"/>
                </a:tc>
                <a:extLst>
                  <a:ext uri="{0D108BD9-81ED-4DB2-BD59-A6C34878D82A}">
                    <a16:rowId xmlns:a16="http://schemas.microsoft.com/office/drawing/2014/main" val="979357365"/>
                  </a:ext>
                </a:extLst>
              </a:tr>
              <a:tr h="233730">
                <a:tc>
                  <a:txBody>
                    <a:bodyPr/>
                    <a:lstStyle/>
                    <a:p>
                      <a:pPr marL="0" marR="0" indent="0" algn="l" rtl="0" eaLnBrk="1" fontAlgn="auto" latinLnBrk="0" hangingPunct="1">
                        <a:spcBef>
                          <a:spcPts val="0"/>
                        </a:spcBef>
                        <a:spcAft>
                          <a:spcPts val="0"/>
                        </a:spcAft>
                      </a:pPr>
                      <a:r>
                        <a:rPr lang="ru-RU" sz="1800" kern="1200">
                          <a:effectLst/>
                        </a:rPr>
                        <a:t>11:45 – 12:00</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Break</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Ability to relax, smoke</a:t>
                      </a:r>
                      <a:endParaRPr lang="en-US" sz="1800">
                        <a:effectLst/>
                      </a:endParaRPr>
                    </a:p>
                  </a:txBody>
                  <a:tcPr marL="0" marR="0" marT="0" marB="0" anchor="ctr"/>
                </a:tc>
                <a:extLst>
                  <a:ext uri="{0D108BD9-81ED-4DB2-BD59-A6C34878D82A}">
                    <a16:rowId xmlns:a16="http://schemas.microsoft.com/office/drawing/2014/main" val="3662313888"/>
                  </a:ext>
                </a:extLst>
              </a:tr>
              <a:tr h="233730">
                <a:tc>
                  <a:txBody>
                    <a:bodyPr/>
                    <a:lstStyle/>
                    <a:p>
                      <a:pPr marL="0" marR="0" indent="0" algn="l" rtl="0" eaLnBrk="1" fontAlgn="auto" latinLnBrk="0" hangingPunct="1">
                        <a:spcBef>
                          <a:spcPts val="0"/>
                        </a:spcBef>
                        <a:spcAft>
                          <a:spcPts val="0"/>
                        </a:spcAft>
                      </a:pPr>
                      <a:r>
                        <a:rPr lang="ru-RU" sz="1800" kern="1200">
                          <a:effectLst/>
                        </a:rPr>
                        <a:t>12:00 – 13:00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Brainstorm</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Stage of ideas generation</a:t>
                      </a:r>
                      <a:endParaRPr lang="en-US" sz="1800">
                        <a:effectLst/>
                      </a:endParaRPr>
                    </a:p>
                  </a:txBody>
                  <a:tcPr marL="0" marR="0" marT="0" marB="0" anchor="ctr"/>
                </a:tc>
                <a:extLst>
                  <a:ext uri="{0D108BD9-81ED-4DB2-BD59-A6C34878D82A}">
                    <a16:rowId xmlns:a16="http://schemas.microsoft.com/office/drawing/2014/main" val="2639047121"/>
                  </a:ext>
                </a:extLst>
              </a:tr>
              <a:tr h="233730">
                <a:tc>
                  <a:txBody>
                    <a:bodyPr/>
                    <a:lstStyle/>
                    <a:p>
                      <a:pPr marL="0" marR="0" indent="0" algn="l" rtl="0" eaLnBrk="1" fontAlgn="auto" latinLnBrk="0" hangingPunct="1">
                        <a:spcBef>
                          <a:spcPts val="0"/>
                        </a:spcBef>
                        <a:spcAft>
                          <a:spcPts val="0"/>
                        </a:spcAft>
                      </a:pPr>
                      <a:r>
                        <a:rPr lang="ru-RU" sz="1800" kern="1200">
                          <a:effectLst/>
                        </a:rPr>
                        <a:t>13:00 – 13:30 </a:t>
                      </a:r>
                      <a:endParaRPr lang="ru-RU"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Lunch break</a:t>
                      </a:r>
                      <a:endParaRPr lang="en-US" sz="18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The ability to think over ideas in a different setting</a:t>
                      </a:r>
                      <a:endParaRPr lang="en-US" sz="1800">
                        <a:effectLst/>
                      </a:endParaRPr>
                    </a:p>
                  </a:txBody>
                  <a:tcPr marL="0" marR="0" marT="0" marB="0" anchor="ctr"/>
                </a:tc>
                <a:extLst>
                  <a:ext uri="{0D108BD9-81ED-4DB2-BD59-A6C34878D82A}">
                    <a16:rowId xmlns:a16="http://schemas.microsoft.com/office/drawing/2014/main" val="758232515"/>
                  </a:ext>
                </a:extLst>
              </a:tr>
              <a:tr h="233730">
                <a:tc>
                  <a:txBody>
                    <a:bodyPr/>
                    <a:lstStyle/>
                    <a:p>
                      <a:pPr marL="0" marR="0" indent="0" algn="l" rtl="0" eaLnBrk="1" fontAlgn="auto" latinLnBrk="0" hangingPunct="1">
                        <a:spcBef>
                          <a:spcPts val="0"/>
                        </a:spcBef>
                        <a:spcAft>
                          <a:spcPts val="0"/>
                        </a:spcAft>
                      </a:pPr>
                      <a:r>
                        <a:rPr lang="ru-RU" sz="1800" kern="1200">
                          <a:effectLst/>
                        </a:rPr>
                        <a:t>13:30 – 15:00 </a:t>
                      </a:r>
                      <a:endParaRPr lang="ru-RU"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Brainstorm</a:t>
                      </a:r>
                      <a:endParaRPr lang="en-US"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Stage of ideas generation</a:t>
                      </a:r>
                      <a:endParaRPr lang="en-US" sz="1800">
                        <a:effectLst/>
                      </a:endParaRPr>
                    </a:p>
                  </a:txBody>
                  <a:tcPr marL="0" marR="0" marT="0" marB="0" anchor="ctr"/>
                </a:tc>
                <a:extLst>
                  <a:ext uri="{0D108BD9-81ED-4DB2-BD59-A6C34878D82A}">
                    <a16:rowId xmlns:a16="http://schemas.microsoft.com/office/drawing/2014/main" val="2944414520"/>
                  </a:ext>
                </a:extLst>
              </a:tr>
              <a:tr h="442418">
                <a:tc>
                  <a:txBody>
                    <a:bodyPr/>
                    <a:lstStyle/>
                    <a:p>
                      <a:pPr marL="0" marR="0" indent="0" algn="l" rtl="0" eaLnBrk="1" fontAlgn="auto" latinLnBrk="0" hangingPunct="1">
                        <a:spcBef>
                          <a:spcPts val="0"/>
                        </a:spcBef>
                        <a:spcAft>
                          <a:spcPts val="0"/>
                        </a:spcAft>
                      </a:pPr>
                      <a:r>
                        <a:rPr lang="ru-RU" sz="1800" kern="1200">
                          <a:effectLst/>
                        </a:rPr>
                        <a:t>15:00 – 15:20 </a:t>
                      </a:r>
                      <a:endParaRPr lang="ru-RU"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Result</a:t>
                      </a:r>
                      <a:endParaRPr lang="en-US"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Summing up, possible minor modifications of the generated functions</a:t>
                      </a:r>
                      <a:endParaRPr lang="en-US" sz="1800">
                        <a:effectLst/>
                      </a:endParaRPr>
                    </a:p>
                  </a:txBody>
                  <a:tcPr marL="0" marR="0" marT="0" marB="0" anchor="ctr"/>
                </a:tc>
                <a:extLst>
                  <a:ext uri="{0D108BD9-81ED-4DB2-BD59-A6C34878D82A}">
                    <a16:rowId xmlns:a16="http://schemas.microsoft.com/office/drawing/2014/main" val="2624588330"/>
                  </a:ext>
                </a:extLst>
              </a:tr>
              <a:tr h="442418">
                <a:tc>
                  <a:txBody>
                    <a:bodyPr/>
                    <a:lstStyle/>
                    <a:p>
                      <a:pPr marL="0" marR="0" indent="0" algn="l" rtl="0" eaLnBrk="1" fontAlgn="auto" latinLnBrk="0" hangingPunct="1">
                        <a:spcBef>
                          <a:spcPts val="0"/>
                        </a:spcBef>
                        <a:spcAft>
                          <a:spcPts val="0"/>
                        </a:spcAft>
                      </a:pPr>
                      <a:r>
                        <a:rPr lang="ru-RU" sz="1800" kern="1200">
                          <a:effectLst/>
                        </a:rPr>
                        <a:t>15:20 – 15:40 </a:t>
                      </a:r>
                      <a:endParaRPr lang="ru-RU"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Ending</a:t>
                      </a:r>
                      <a:endParaRPr lang="en-US" sz="18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800" kern="1200">
                          <a:effectLst/>
                        </a:rPr>
                        <a:t>The opportunity to communicate with the team, the administration in a more relaxed atmosphere</a:t>
                      </a:r>
                      <a:endParaRPr lang="en-US" sz="1800">
                        <a:effectLst/>
                      </a:endParaRPr>
                    </a:p>
                  </a:txBody>
                  <a:tcPr marL="0" marR="0" marT="0" marB="0" anchor="ctr"/>
                </a:tc>
                <a:extLst>
                  <a:ext uri="{0D108BD9-81ED-4DB2-BD59-A6C34878D82A}">
                    <a16:rowId xmlns:a16="http://schemas.microsoft.com/office/drawing/2014/main" val="4123950825"/>
                  </a:ext>
                </a:extLst>
              </a:tr>
            </a:tbl>
          </a:graphicData>
        </a:graphic>
      </p:graphicFrame>
      <p:pic>
        <p:nvPicPr>
          <p:cNvPr id="15" name="Picture 26">
            <a:extLst>
              <a:ext uri="{FF2B5EF4-FFF2-40B4-BE49-F238E27FC236}">
                <a16:creationId xmlns:a16="http://schemas.microsoft.com/office/drawing/2014/main" id="{466B0DC4-EB75-41CE-AA59-C614EF822D36}"/>
              </a:ext>
            </a:extLst>
          </p:cNvPr>
          <p:cNvPicPr>
            <a:picLocks noChangeAspect="1"/>
          </p:cNvPicPr>
          <p:nvPr/>
        </p:nvPicPr>
        <p:blipFill>
          <a:blip r:embed="rId2"/>
          <a:stretch>
            <a:fillRect/>
          </a:stretch>
        </p:blipFill>
        <p:spPr>
          <a:xfrm>
            <a:off x="9311941" y="4345034"/>
            <a:ext cx="2743200" cy="2458192"/>
          </a:xfrm>
          <a:prstGeom prst="rect">
            <a:avLst/>
          </a:prstGeom>
          <a:ln>
            <a:noFill/>
          </a:ln>
          <a:effectLst>
            <a:softEdge rad="112500"/>
          </a:effectLst>
        </p:spPr>
      </p:pic>
    </p:spTree>
    <p:extLst>
      <p:ext uri="{BB962C8B-B14F-4D97-AF65-F5344CB8AC3E}">
        <p14:creationId xmlns:p14="http://schemas.microsoft.com/office/powerpoint/2010/main" val="278718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Изображение выглядит как человек, люди, мужчина, ноутбук&#10;&#10;Описание создано с очень высокой степенью достоверности">
            <a:extLst>
              <a:ext uri="{FF2B5EF4-FFF2-40B4-BE49-F238E27FC236}">
                <a16:creationId xmlns:a16="http://schemas.microsoft.com/office/drawing/2014/main" id="{0566BF9B-6C0B-4DE2-8983-4FF6BB059FA5}"/>
              </a:ext>
            </a:extLst>
          </p:cNvPr>
          <p:cNvPicPr>
            <a:picLocks noChangeAspect="1"/>
          </p:cNvPicPr>
          <p:nvPr/>
        </p:nvPicPr>
        <p:blipFill rotWithShape="1">
          <a:blip r:embed="rId2">
            <a:duotone>
              <a:prstClr val="black"/>
              <a:schemeClr val="tx2">
                <a:tint val="45000"/>
                <a:satMod val="400000"/>
              </a:schemeClr>
            </a:duotone>
            <a:alphaModFix amt="40000"/>
          </a:blip>
          <a:srcRect b="14449"/>
          <a:stretch/>
        </p:blipFill>
        <p:spPr>
          <a:xfrm>
            <a:off x="20" y="10"/>
            <a:ext cx="12191980" cy="6857990"/>
          </a:xfrm>
          <a:prstGeom prst="rect">
            <a:avLst/>
          </a:prstGeom>
        </p:spPr>
      </p:pic>
      <p:sp>
        <p:nvSpPr>
          <p:cNvPr id="2" name="Title 1">
            <a:extLst>
              <a:ext uri="{FF2B5EF4-FFF2-40B4-BE49-F238E27FC236}">
                <a16:creationId xmlns:a16="http://schemas.microsoft.com/office/drawing/2014/main" id="{FA1B1137-5508-41B0-8AE4-3F4FB2602830}"/>
              </a:ext>
            </a:extLst>
          </p:cNvPr>
          <p:cNvSpPr>
            <a:spLocks noGrp="1"/>
          </p:cNvSpPr>
          <p:nvPr>
            <p:ph type="title"/>
          </p:nvPr>
        </p:nvSpPr>
        <p:spPr>
          <a:xfrm>
            <a:off x="677334" y="609600"/>
            <a:ext cx="8596668" cy="1320800"/>
          </a:xfrm>
        </p:spPr>
        <p:txBody>
          <a:bodyPr>
            <a:normAutofit/>
          </a:bodyPr>
          <a:lstStyle/>
          <a:p>
            <a:r>
              <a:rPr lang="ru-RU" err="1"/>
              <a:t>Bill</a:t>
            </a:r>
            <a:r>
              <a:rPr lang="ru-RU"/>
              <a:t> </a:t>
            </a:r>
            <a:r>
              <a:rPr lang="ru-RU" err="1"/>
              <a:t>of</a:t>
            </a:r>
            <a:r>
              <a:rPr lang="ru-RU"/>
              <a:t> </a:t>
            </a:r>
            <a:r>
              <a:rPr lang="ru-RU" err="1"/>
              <a:t>users</a:t>
            </a:r>
            <a:r>
              <a:rPr lang="ru-RU"/>
              <a:t> </a:t>
            </a:r>
            <a:r>
              <a:rPr lang="ru-RU" err="1"/>
              <a:t>rights</a:t>
            </a:r>
          </a:p>
        </p:txBody>
      </p:sp>
      <p:sp>
        <p:nvSpPr>
          <p:cNvPr id="3" name="Content Placeholder 2">
            <a:extLst>
              <a:ext uri="{FF2B5EF4-FFF2-40B4-BE49-F238E27FC236}">
                <a16:creationId xmlns:a16="http://schemas.microsoft.com/office/drawing/2014/main" id="{BF9764BB-FE54-4A22-BACE-CAA07F42619A}"/>
              </a:ext>
            </a:extLst>
          </p:cNvPr>
          <p:cNvSpPr>
            <a:spLocks noGrp="1"/>
          </p:cNvSpPr>
          <p:nvPr>
            <p:ph idx="1"/>
          </p:nvPr>
        </p:nvSpPr>
        <p:spPr>
          <a:xfrm>
            <a:off x="677334" y="2160589"/>
            <a:ext cx="8596668" cy="3880773"/>
          </a:xfrm>
        </p:spPr>
        <p:txBody>
          <a:bodyPr vert="horz" lIns="91440" tIns="45720" rIns="91440" bIns="45720" rtlCol="0" anchor="t">
            <a:normAutofit/>
          </a:bodyPr>
          <a:lstStyle/>
          <a:p>
            <a:pPr marL="0" indent="0">
              <a:buNone/>
            </a:pPr>
            <a:r>
              <a:rPr lang="ru-RU" sz="2400" err="1">
                <a:solidFill>
                  <a:srgbClr val="FFFFFF"/>
                </a:solidFill>
              </a:rPr>
              <a:t>We</a:t>
            </a:r>
            <a:r>
              <a:rPr lang="ru-RU" sz="2400">
                <a:solidFill>
                  <a:srgbClr val="FFFFFF"/>
                </a:solidFill>
              </a:rPr>
              <a:t> </a:t>
            </a:r>
            <a:r>
              <a:rPr lang="ru-RU" sz="2400" err="1">
                <a:solidFill>
                  <a:srgbClr val="FFFFFF"/>
                </a:solidFill>
              </a:rPr>
              <a:t>publicly</a:t>
            </a:r>
            <a:r>
              <a:rPr lang="ru-RU" sz="2400">
                <a:solidFill>
                  <a:srgbClr val="FFFFFF"/>
                </a:solidFill>
              </a:rPr>
              <a:t> </a:t>
            </a:r>
            <a:r>
              <a:rPr lang="ru-RU" sz="2400" err="1">
                <a:solidFill>
                  <a:srgbClr val="FFFFFF"/>
                </a:solidFill>
              </a:rPr>
              <a:t>declare</a:t>
            </a:r>
            <a:r>
              <a:rPr lang="ru-RU" sz="2400">
                <a:solidFill>
                  <a:srgbClr val="FFFFFF"/>
                </a:solidFill>
              </a:rPr>
              <a:t> </a:t>
            </a:r>
            <a:r>
              <a:rPr lang="ru-RU" sz="2400" err="1">
                <a:solidFill>
                  <a:srgbClr val="FFFFFF"/>
                </a:solidFill>
              </a:rPr>
              <a:t>that</a:t>
            </a:r>
            <a:r>
              <a:rPr lang="ru-RU" sz="2400">
                <a:solidFill>
                  <a:srgbClr val="FFFFFF"/>
                </a:solidFill>
              </a:rPr>
              <a:t> </a:t>
            </a:r>
            <a:r>
              <a:rPr lang="ru-RU" sz="2400" err="1">
                <a:solidFill>
                  <a:srgbClr val="FFFFFF"/>
                </a:solidFill>
              </a:rPr>
              <a:t>all</a:t>
            </a:r>
            <a:r>
              <a:rPr lang="ru-RU" sz="2400">
                <a:solidFill>
                  <a:srgbClr val="FFFFFF"/>
                </a:solidFill>
              </a:rPr>
              <a:t> </a:t>
            </a:r>
            <a:r>
              <a:rPr lang="ru-RU" sz="2400" err="1">
                <a:solidFill>
                  <a:srgbClr val="FFFFFF"/>
                </a:solidFill>
              </a:rPr>
              <a:t>users</a:t>
            </a:r>
            <a:r>
              <a:rPr lang="ru-RU" sz="2400">
                <a:solidFill>
                  <a:srgbClr val="FFFFFF"/>
                </a:solidFill>
              </a:rPr>
              <a:t> </a:t>
            </a:r>
            <a:r>
              <a:rPr lang="ru-RU" sz="2400" err="1">
                <a:solidFill>
                  <a:srgbClr val="FFFFFF"/>
                </a:solidFill>
              </a:rPr>
              <a:t>who</a:t>
            </a:r>
            <a:r>
              <a:rPr lang="ru-RU" sz="2400">
                <a:solidFill>
                  <a:srgbClr val="FFFFFF"/>
                </a:solidFill>
              </a:rPr>
              <a:t> </a:t>
            </a:r>
            <a:r>
              <a:rPr lang="ru-RU" sz="2400" err="1">
                <a:solidFill>
                  <a:srgbClr val="FFFFFF"/>
                </a:solidFill>
              </a:rPr>
              <a:t>have</a:t>
            </a:r>
            <a:r>
              <a:rPr lang="ru-RU" sz="2400">
                <a:solidFill>
                  <a:srgbClr val="FFFFFF"/>
                </a:solidFill>
              </a:rPr>
              <a:t> </a:t>
            </a:r>
            <a:r>
              <a:rPr lang="ru-RU" sz="2400" err="1">
                <a:solidFill>
                  <a:srgbClr val="FFFFFF"/>
                </a:solidFill>
              </a:rPr>
              <a:t>applied</a:t>
            </a:r>
            <a:r>
              <a:rPr lang="ru-RU" sz="2400">
                <a:solidFill>
                  <a:srgbClr val="FFFFFF"/>
                </a:solidFill>
              </a:rPr>
              <a:t> </a:t>
            </a:r>
            <a:r>
              <a:rPr lang="ru-RU" sz="2400" err="1">
                <a:solidFill>
                  <a:srgbClr val="FFFFFF"/>
                </a:solidFill>
              </a:rPr>
              <a:t>to</a:t>
            </a:r>
            <a:r>
              <a:rPr lang="ru-RU" sz="2400">
                <a:solidFill>
                  <a:srgbClr val="FFFFFF"/>
                </a:solidFill>
              </a:rPr>
              <a:t> </a:t>
            </a:r>
            <a:r>
              <a:rPr lang="ru-RU" sz="2400" err="1">
                <a:solidFill>
                  <a:srgbClr val="FFFFFF"/>
                </a:solidFill>
              </a:rPr>
              <a:t>our</a:t>
            </a:r>
            <a:r>
              <a:rPr lang="ru-RU" sz="2400">
                <a:solidFill>
                  <a:srgbClr val="FFFFFF"/>
                </a:solidFill>
              </a:rPr>
              <a:t> </a:t>
            </a:r>
            <a:r>
              <a:rPr lang="ru-RU" sz="2400" err="1">
                <a:solidFill>
                  <a:srgbClr val="FFFFFF"/>
                </a:solidFill>
              </a:rPr>
              <a:t>service</a:t>
            </a:r>
            <a:r>
              <a:rPr lang="ru-RU" sz="2400">
                <a:solidFill>
                  <a:srgbClr val="FFFFFF"/>
                </a:solidFill>
              </a:rPr>
              <a:t> </a:t>
            </a:r>
            <a:r>
              <a:rPr lang="ru-RU" sz="2400" err="1">
                <a:solidFill>
                  <a:srgbClr val="FFFFFF"/>
                </a:solidFill>
              </a:rPr>
              <a:t>are</a:t>
            </a:r>
            <a:r>
              <a:rPr lang="ru-RU" sz="2400">
                <a:solidFill>
                  <a:srgbClr val="FFFFFF"/>
                </a:solidFill>
              </a:rPr>
              <a:t> </a:t>
            </a:r>
            <a:r>
              <a:rPr lang="ru-RU" sz="2400" err="1">
                <a:solidFill>
                  <a:srgbClr val="FFFFFF"/>
                </a:solidFill>
              </a:rPr>
              <a:t>entitled</a:t>
            </a:r>
            <a:r>
              <a:rPr lang="ru-RU" sz="2400">
                <a:solidFill>
                  <a:srgbClr val="FFFFFF"/>
                </a:solidFill>
              </a:rPr>
              <a:t> </a:t>
            </a:r>
            <a:r>
              <a:rPr lang="ru-RU" sz="2400" err="1">
                <a:solidFill>
                  <a:srgbClr val="FFFFFF"/>
                </a:solidFill>
              </a:rPr>
              <a:t>to</a:t>
            </a:r>
            <a:r>
              <a:rPr lang="ru-RU" sz="2400">
                <a:solidFill>
                  <a:srgbClr val="FFFFFF"/>
                </a:solidFill>
              </a:rPr>
              <a:t>:</a:t>
            </a:r>
          </a:p>
          <a:p>
            <a:r>
              <a:rPr lang="ru-RU" sz="2000">
                <a:solidFill>
                  <a:srgbClr val="FFFFFF"/>
                </a:solidFill>
              </a:rPr>
              <a:t> </a:t>
            </a:r>
            <a:r>
              <a:rPr lang="ru-RU" sz="2000" err="1">
                <a:solidFill>
                  <a:srgbClr val="FFFFFF"/>
                </a:solidFill>
              </a:rPr>
              <a:t>confidentiality</a:t>
            </a:r>
            <a:r>
              <a:rPr lang="ru-RU" sz="2000">
                <a:solidFill>
                  <a:srgbClr val="FFFFFF"/>
                </a:solidFill>
              </a:rPr>
              <a:t> </a:t>
            </a:r>
            <a:r>
              <a:rPr lang="ru-RU" sz="2000" err="1">
                <a:solidFill>
                  <a:srgbClr val="FFFFFF"/>
                </a:solidFill>
              </a:rPr>
              <a:t>of</a:t>
            </a:r>
            <a:r>
              <a:rPr lang="ru-RU" sz="2000">
                <a:solidFill>
                  <a:srgbClr val="FFFFFF"/>
                </a:solidFill>
              </a:rPr>
              <a:t> </a:t>
            </a:r>
            <a:r>
              <a:rPr lang="ru-RU" sz="2000" err="1">
                <a:solidFill>
                  <a:srgbClr val="FFFFFF"/>
                </a:solidFill>
              </a:rPr>
              <a:t>personal</a:t>
            </a:r>
            <a:r>
              <a:rPr lang="ru-RU" sz="2000">
                <a:solidFill>
                  <a:srgbClr val="FFFFFF"/>
                </a:solidFill>
              </a:rPr>
              <a:t> </a:t>
            </a:r>
            <a:r>
              <a:rPr lang="ru-RU" sz="2000" err="1">
                <a:solidFill>
                  <a:srgbClr val="FFFFFF"/>
                </a:solidFill>
              </a:rPr>
              <a:t>information</a:t>
            </a:r>
            <a:r>
              <a:rPr lang="ru-RU" sz="2000">
                <a:solidFill>
                  <a:srgbClr val="FFFFFF"/>
                </a:solidFill>
              </a:rPr>
              <a:t>;</a:t>
            </a:r>
          </a:p>
          <a:p>
            <a:r>
              <a:rPr lang="ru-RU" sz="2000">
                <a:solidFill>
                  <a:srgbClr val="FFFFFF"/>
                </a:solidFill>
              </a:rPr>
              <a:t> </a:t>
            </a:r>
            <a:r>
              <a:rPr lang="ru-RU" sz="2000" err="1">
                <a:solidFill>
                  <a:srgbClr val="FFFFFF"/>
                </a:solidFill>
              </a:rPr>
              <a:t>protection</a:t>
            </a:r>
            <a:r>
              <a:rPr lang="ru-RU" sz="2000">
                <a:solidFill>
                  <a:srgbClr val="FFFFFF"/>
                </a:solidFill>
              </a:rPr>
              <a:t> </a:t>
            </a:r>
            <a:r>
              <a:rPr lang="ru-RU" sz="2000" err="1">
                <a:solidFill>
                  <a:srgbClr val="FFFFFF"/>
                </a:solidFill>
              </a:rPr>
              <a:t>of</a:t>
            </a:r>
            <a:r>
              <a:rPr lang="ru-RU" sz="2000">
                <a:solidFill>
                  <a:srgbClr val="FFFFFF"/>
                </a:solidFill>
              </a:rPr>
              <a:t> </a:t>
            </a:r>
            <a:r>
              <a:rPr lang="ru-RU" sz="2000" err="1">
                <a:solidFill>
                  <a:srgbClr val="FFFFFF"/>
                </a:solidFill>
              </a:rPr>
              <a:t>personal</a:t>
            </a:r>
            <a:r>
              <a:rPr lang="ru-RU" sz="2000">
                <a:solidFill>
                  <a:srgbClr val="FFFFFF"/>
                </a:solidFill>
              </a:rPr>
              <a:t> </a:t>
            </a:r>
            <a:r>
              <a:rPr lang="ru-RU" sz="2000" err="1">
                <a:solidFill>
                  <a:srgbClr val="FFFFFF"/>
                </a:solidFill>
              </a:rPr>
              <a:t>information</a:t>
            </a:r>
            <a:r>
              <a:rPr lang="ru-RU" sz="2000">
                <a:solidFill>
                  <a:srgbClr val="FFFFFF"/>
                </a:solidFill>
              </a:rPr>
              <a:t>;</a:t>
            </a:r>
          </a:p>
          <a:p>
            <a:r>
              <a:rPr lang="ru-RU" sz="2000">
                <a:solidFill>
                  <a:srgbClr val="FFFFFF"/>
                </a:solidFill>
              </a:rPr>
              <a:t> </a:t>
            </a:r>
            <a:r>
              <a:rPr lang="ru-RU" sz="2000" err="1">
                <a:solidFill>
                  <a:srgbClr val="FFFFFF"/>
                </a:solidFill>
              </a:rPr>
              <a:t>reliability</a:t>
            </a:r>
            <a:r>
              <a:rPr lang="ru-RU" sz="2000">
                <a:solidFill>
                  <a:srgbClr val="FFFFFF"/>
                </a:solidFill>
              </a:rPr>
              <a:t> </a:t>
            </a:r>
            <a:r>
              <a:rPr lang="ru-RU" sz="2000" err="1">
                <a:solidFill>
                  <a:srgbClr val="FFFFFF"/>
                </a:solidFill>
              </a:rPr>
              <a:t>of</a:t>
            </a:r>
            <a:r>
              <a:rPr lang="ru-RU" sz="2000">
                <a:solidFill>
                  <a:srgbClr val="FFFFFF"/>
                </a:solidFill>
              </a:rPr>
              <a:t> </a:t>
            </a:r>
            <a:r>
              <a:rPr lang="ru-RU" sz="2000" err="1">
                <a:solidFill>
                  <a:srgbClr val="FFFFFF"/>
                </a:solidFill>
              </a:rPr>
              <a:t>the</a:t>
            </a:r>
            <a:r>
              <a:rPr lang="ru-RU" sz="2000">
                <a:solidFill>
                  <a:srgbClr val="FFFFFF"/>
                </a:solidFill>
              </a:rPr>
              <a:t> </a:t>
            </a:r>
            <a:r>
              <a:rPr lang="ru-RU" sz="2000" err="1">
                <a:solidFill>
                  <a:srgbClr val="FFFFFF"/>
                </a:solidFill>
              </a:rPr>
              <a:t>provided</a:t>
            </a:r>
            <a:r>
              <a:rPr lang="ru-RU" sz="2000">
                <a:solidFill>
                  <a:srgbClr val="FFFFFF"/>
                </a:solidFill>
              </a:rPr>
              <a:t> </a:t>
            </a:r>
            <a:r>
              <a:rPr lang="ru-RU" sz="2000" err="1">
                <a:solidFill>
                  <a:srgbClr val="FFFFFF"/>
                </a:solidFill>
              </a:rPr>
              <a:t>data</a:t>
            </a:r>
            <a:r>
              <a:rPr lang="ru-RU" sz="2000">
                <a:solidFill>
                  <a:srgbClr val="FFFFFF"/>
                </a:solidFill>
              </a:rPr>
              <a:t>;</a:t>
            </a:r>
          </a:p>
          <a:p>
            <a:r>
              <a:rPr lang="ru-RU" sz="2000">
                <a:solidFill>
                  <a:srgbClr val="FFFFFF"/>
                </a:solidFill>
              </a:rPr>
              <a:t> </a:t>
            </a:r>
            <a:r>
              <a:rPr lang="ru-RU" sz="2000" err="1">
                <a:solidFill>
                  <a:srgbClr val="FFFFFF"/>
                </a:solidFill>
              </a:rPr>
              <a:t>possession</a:t>
            </a:r>
            <a:r>
              <a:rPr lang="ru-RU" sz="2000">
                <a:solidFill>
                  <a:srgbClr val="FFFFFF"/>
                </a:solidFill>
              </a:rPr>
              <a:t> </a:t>
            </a:r>
            <a:r>
              <a:rPr lang="ru-RU" sz="2000" err="1">
                <a:solidFill>
                  <a:srgbClr val="FFFFFF"/>
                </a:solidFill>
              </a:rPr>
              <a:t>of</a:t>
            </a:r>
            <a:r>
              <a:rPr lang="ru-RU" sz="2000">
                <a:solidFill>
                  <a:srgbClr val="FFFFFF"/>
                </a:solidFill>
              </a:rPr>
              <a:t> </a:t>
            </a:r>
            <a:r>
              <a:rPr lang="ru-RU" sz="2000" err="1">
                <a:solidFill>
                  <a:srgbClr val="FFFFFF"/>
                </a:solidFill>
              </a:rPr>
              <a:t>intellectual</a:t>
            </a:r>
            <a:r>
              <a:rPr lang="ru-RU" sz="2000">
                <a:solidFill>
                  <a:srgbClr val="FFFFFF"/>
                </a:solidFill>
              </a:rPr>
              <a:t> </a:t>
            </a:r>
            <a:r>
              <a:rPr lang="ru-RU" sz="2000" err="1">
                <a:solidFill>
                  <a:srgbClr val="FFFFFF"/>
                </a:solidFill>
              </a:rPr>
              <a:t>property</a:t>
            </a:r>
            <a:r>
              <a:rPr lang="ru-RU" sz="2000">
                <a:solidFill>
                  <a:srgbClr val="FFFFFF"/>
                </a:solidFill>
              </a:rPr>
              <a:t>;</a:t>
            </a:r>
          </a:p>
          <a:p>
            <a:r>
              <a:rPr lang="ru-RU" sz="2000">
                <a:solidFill>
                  <a:srgbClr val="FFFFFF"/>
                </a:solidFill>
              </a:rPr>
              <a:t> </a:t>
            </a:r>
            <a:r>
              <a:rPr lang="ru-RU" sz="2000" err="1">
                <a:solidFill>
                  <a:srgbClr val="FFFFFF"/>
                </a:solidFill>
              </a:rPr>
              <a:t>system</a:t>
            </a:r>
            <a:r>
              <a:rPr lang="ru-RU" sz="2000">
                <a:solidFill>
                  <a:srgbClr val="FFFFFF"/>
                </a:solidFill>
              </a:rPr>
              <a:t> </a:t>
            </a:r>
            <a:r>
              <a:rPr lang="ru-RU" sz="2000" err="1">
                <a:solidFill>
                  <a:srgbClr val="FFFFFF"/>
                </a:solidFill>
              </a:rPr>
              <a:t>accuracy</a:t>
            </a:r>
            <a:r>
              <a:rPr lang="ru-RU" sz="2000">
                <a:solidFill>
                  <a:srgbClr val="FFFFFF"/>
                </a:solidFill>
              </a:rPr>
              <a:t>;</a:t>
            </a:r>
          </a:p>
          <a:p>
            <a:r>
              <a:rPr lang="ru-RU" sz="2000">
                <a:solidFill>
                  <a:srgbClr val="FFFFFF"/>
                </a:solidFill>
              </a:rPr>
              <a:t> </a:t>
            </a:r>
            <a:r>
              <a:rPr lang="ru-RU" sz="2000" err="1">
                <a:solidFill>
                  <a:srgbClr val="FFFFFF"/>
                </a:solidFill>
              </a:rPr>
              <a:t>permanent</a:t>
            </a:r>
            <a:r>
              <a:rPr lang="ru-RU" sz="2000">
                <a:solidFill>
                  <a:srgbClr val="FFFFFF"/>
                </a:solidFill>
              </a:rPr>
              <a:t> </a:t>
            </a:r>
            <a:r>
              <a:rPr lang="ru-RU" sz="2000" err="1">
                <a:solidFill>
                  <a:srgbClr val="FFFFFF"/>
                </a:solidFill>
              </a:rPr>
              <a:t>and</a:t>
            </a:r>
            <a:r>
              <a:rPr lang="ru-RU" sz="2000">
                <a:solidFill>
                  <a:srgbClr val="FFFFFF"/>
                </a:solidFill>
              </a:rPr>
              <a:t> </a:t>
            </a:r>
            <a:r>
              <a:rPr lang="ru-RU" sz="2000" err="1">
                <a:solidFill>
                  <a:srgbClr val="FFFFFF"/>
                </a:solidFill>
              </a:rPr>
              <a:t>reliable</a:t>
            </a:r>
            <a:r>
              <a:rPr lang="ru-RU" sz="2000">
                <a:solidFill>
                  <a:srgbClr val="FFFFFF"/>
                </a:solidFill>
              </a:rPr>
              <a:t> </a:t>
            </a:r>
            <a:r>
              <a:rPr lang="ru-RU" sz="2000" err="1">
                <a:solidFill>
                  <a:srgbClr val="FFFFFF"/>
                </a:solidFill>
              </a:rPr>
              <a:t>connection</a:t>
            </a:r>
            <a:r>
              <a:rPr lang="ru-RU" sz="2000">
                <a:solidFill>
                  <a:srgbClr val="FFFFFF"/>
                </a:solidFill>
              </a:rPr>
              <a:t> </a:t>
            </a:r>
            <a:r>
              <a:rPr lang="ru-RU" sz="2000" err="1">
                <a:solidFill>
                  <a:srgbClr val="FFFFFF"/>
                </a:solidFill>
              </a:rPr>
              <a:t>and</a:t>
            </a:r>
            <a:r>
              <a:rPr lang="ru-RU" sz="2000">
                <a:solidFill>
                  <a:srgbClr val="FFFFFF"/>
                </a:solidFill>
              </a:rPr>
              <a:t> </a:t>
            </a:r>
            <a:r>
              <a:rPr lang="ru-RU" sz="2000" err="1">
                <a:solidFill>
                  <a:srgbClr val="FFFFFF"/>
                </a:solidFill>
              </a:rPr>
              <a:t>efficient</a:t>
            </a:r>
            <a:r>
              <a:rPr lang="ru-RU" sz="2000">
                <a:solidFill>
                  <a:srgbClr val="FFFFFF"/>
                </a:solidFill>
              </a:rPr>
              <a:t> </a:t>
            </a:r>
            <a:r>
              <a:rPr lang="ru-RU" sz="2000" err="1">
                <a:solidFill>
                  <a:srgbClr val="FFFFFF"/>
                </a:solidFill>
              </a:rPr>
              <a:t>operation</a:t>
            </a:r>
            <a:r>
              <a:rPr lang="ru-RU" sz="2000">
                <a:solidFill>
                  <a:srgbClr val="FFFFFF"/>
                </a:solidFill>
              </a:rPr>
              <a:t>.</a:t>
            </a:r>
          </a:p>
          <a:p>
            <a:endParaRPr lang="ru-RU">
              <a:solidFill>
                <a:srgbClr val="FFFFFF"/>
              </a:solidFill>
            </a:endParaRPr>
          </a:p>
        </p:txBody>
      </p:sp>
    </p:spTree>
    <p:extLst>
      <p:ext uri="{BB962C8B-B14F-4D97-AF65-F5344CB8AC3E}">
        <p14:creationId xmlns:p14="http://schemas.microsoft.com/office/powerpoint/2010/main" val="370679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336845EA-6BC7-4B5B-A3C4-5D6FE6B92F79}"/>
              </a:ext>
            </a:extLst>
          </p:cNvPr>
          <p:cNvPicPr>
            <a:picLocks noChangeAspect="1"/>
          </p:cNvPicPr>
          <p:nvPr/>
        </p:nvPicPr>
        <p:blipFill rotWithShape="1">
          <a:blip r:embed="rId2"/>
          <a:srcRect l="14148" r="41208" b="-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6FA469DA-7C35-46DF-802D-8FA0B92B5FE6}"/>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5400"/>
              <a:t>Precedent usage</a:t>
            </a:r>
          </a:p>
        </p:txBody>
      </p:sp>
    </p:spTree>
    <p:extLst>
      <p:ext uri="{BB962C8B-B14F-4D97-AF65-F5344CB8AC3E}">
        <p14:creationId xmlns:p14="http://schemas.microsoft.com/office/powerpoint/2010/main" val="233833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840552" y="97260"/>
            <a:ext cx="8012501" cy="893010"/>
          </a:xfrm>
        </p:spPr>
        <p:txBody>
          <a:bodyPr vert="horz" lIns="91440" tIns="45720" rIns="91440" bIns="45720" rtlCol="0" anchor="b">
            <a:noAutofit/>
          </a:bodyPr>
          <a:lstStyle/>
          <a:p>
            <a:r>
              <a:rPr lang="en-US" sz="4000">
                <a:solidFill>
                  <a:schemeClr val="tx1"/>
                </a:solidFill>
              </a:rPr>
              <a:t>Team composition and structure</a:t>
            </a:r>
            <a:endParaRPr lang="ru-RU" sz="4000">
              <a:solidFill>
                <a:schemeClr val="tx1"/>
              </a:solidFill>
            </a:endParaRPr>
          </a:p>
        </p:txBody>
      </p:sp>
      <p:pic>
        <p:nvPicPr>
          <p:cNvPr id="1927" name="Picture 1927">
            <a:extLst>
              <a:ext uri="{FF2B5EF4-FFF2-40B4-BE49-F238E27FC236}">
                <a16:creationId xmlns:a16="http://schemas.microsoft.com/office/drawing/2014/main" id="{64E0C512-C197-4640-9D37-A6B7C08D1609}"/>
              </a:ext>
            </a:extLst>
          </p:cNvPr>
          <p:cNvPicPr>
            <a:picLocks noChangeAspect="1"/>
          </p:cNvPicPr>
          <p:nvPr/>
        </p:nvPicPr>
        <p:blipFill>
          <a:blip r:embed="rId2"/>
          <a:stretch>
            <a:fillRect/>
          </a:stretch>
        </p:blipFill>
        <p:spPr>
          <a:xfrm>
            <a:off x="1104900" y="1009455"/>
            <a:ext cx="7132006" cy="5399030"/>
          </a:xfrm>
          <a:prstGeom prst="rect">
            <a:avLst/>
          </a:prstGeom>
          <a:ln>
            <a:noFill/>
          </a:ln>
          <a:effectLst>
            <a:softEdge rad="112500"/>
          </a:effectLst>
        </p:spPr>
      </p:pic>
    </p:spTree>
    <p:extLst>
      <p:ext uri="{BB962C8B-B14F-4D97-AF65-F5344CB8AC3E}">
        <p14:creationId xmlns:p14="http://schemas.microsoft.com/office/powerpoint/2010/main" val="415985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4A4CC48D-91ED-41F0-A98A-3C5DCCFF1865}"/>
              </a:ext>
            </a:extLst>
          </p:cNvPr>
          <p:cNvGraphicFramePr>
            <a:graphicFrameLocks noGrp="1"/>
          </p:cNvGraphicFramePr>
          <p:nvPr>
            <p:ph idx="1"/>
            <p:extLst>
              <p:ext uri="{D42A27DB-BD31-4B8C-83A1-F6EECF244321}">
                <p14:modId xmlns:p14="http://schemas.microsoft.com/office/powerpoint/2010/main" val="3841610461"/>
              </p:ext>
            </p:extLst>
          </p:nvPr>
        </p:nvGraphicFramePr>
        <p:xfrm>
          <a:off x="174542" y="121737"/>
          <a:ext cx="8596311" cy="2702560"/>
        </p:xfrm>
        <a:graphic>
          <a:graphicData uri="http://schemas.openxmlformats.org/drawingml/2006/table">
            <a:tbl>
              <a:tblPr firstRow="1" bandRow="1">
                <a:tableStyleId>{5C22544A-7EE6-4342-B048-85BDC9FD1C3A}</a:tableStyleId>
              </a:tblPr>
              <a:tblGrid>
                <a:gridCol w="3731844">
                  <a:extLst>
                    <a:ext uri="{9D8B030D-6E8A-4147-A177-3AD203B41FA5}">
                      <a16:colId xmlns:a16="http://schemas.microsoft.com/office/drawing/2014/main" val="4285713175"/>
                    </a:ext>
                  </a:extLst>
                </a:gridCol>
                <a:gridCol w="4864467">
                  <a:extLst>
                    <a:ext uri="{9D8B030D-6E8A-4147-A177-3AD203B41FA5}">
                      <a16:colId xmlns:a16="http://schemas.microsoft.com/office/drawing/2014/main" val="3777205843"/>
                    </a:ext>
                  </a:extLst>
                </a:gridCol>
              </a:tblGrid>
              <a:tr h="330200">
                <a:tc gridSpan="2">
                  <a:txBody>
                    <a:bodyPr/>
                    <a:lstStyle/>
                    <a:p>
                      <a:pPr algn="ctr"/>
                      <a:r>
                        <a:rPr lang="af-ZA" sz="1800" dirty="0">
                          <a:effectLst/>
                        </a:rPr>
                        <a:t>CRC-</a:t>
                      </a:r>
                      <a:r>
                        <a:rPr lang="af-ZA" sz="1800" dirty="0" err="1">
                          <a:effectLst/>
                        </a:rPr>
                        <a:t>Card</a:t>
                      </a:r>
                    </a:p>
                  </a:txBody>
                  <a:tcPr marL="63500" marR="63500" marT="63500" marB="63500"/>
                </a:tc>
                <a:tc hMerge="1">
                  <a:txBody>
                    <a:bodyPr/>
                    <a:lstStyle/>
                    <a:p>
                      <a:endParaRPr lang="ru-RU"/>
                    </a:p>
                  </a:txBody>
                  <a:tcPr/>
                </a:tc>
                <a:extLst>
                  <a:ext uri="{0D108BD9-81ED-4DB2-BD59-A6C34878D82A}">
                    <a16:rowId xmlns:a16="http://schemas.microsoft.com/office/drawing/2014/main" val="2533486325"/>
                  </a:ext>
                </a:extLst>
              </a:tr>
              <a:tr h="330200">
                <a:tc>
                  <a:txBody>
                    <a:bodyPr/>
                    <a:lstStyle/>
                    <a:p>
                      <a:r>
                        <a:rPr lang="ru-RU" sz="1800" dirty="0" err="1">
                          <a:effectLst/>
                        </a:rPr>
                        <a:t>Object</a:t>
                      </a:r>
                      <a:endParaRPr lang="ru-RU" sz="1800">
                        <a:effectLst/>
                      </a:endParaRPr>
                    </a:p>
                  </a:txBody>
                  <a:tcPr marL="63500" marR="63500" marT="63500" marB="63500"/>
                </a:tc>
                <a:tc>
                  <a:txBody>
                    <a:bodyPr/>
                    <a:lstStyle/>
                    <a:p>
                      <a:r>
                        <a:rPr lang="ru-RU" sz="1800" dirty="0" err="1">
                          <a:effectLst/>
                        </a:rPr>
                        <a:t>Administrator</a:t>
                      </a:r>
                      <a:endParaRPr lang="ru-RU" sz="1800">
                        <a:effectLst/>
                      </a:endParaRPr>
                    </a:p>
                  </a:txBody>
                  <a:tcPr marL="63500" marR="63500" marT="63500" marB="63500"/>
                </a:tc>
                <a:extLst>
                  <a:ext uri="{0D108BD9-81ED-4DB2-BD59-A6C34878D82A}">
                    <a16:rowId xmlns:a16="http://schemas.microsoft.com/office/drawing/2014/main" val="1294557090"/>
                  </a:ext>
                </a:extLst>
              </a:tr>
              <a:tr h="927100">
                <a:tc>
                  <a:txBody>
                    <a:bodyPr/>
                    <a:lstStyle/>
                    <a:p>
                      <a:pPr lvl="0">
                        <a:buNone/>
                      </a:pPr>
                      <a:r>
                        <a:rPr lang="ru-RU" sz="1800" b="0" i="0" u="none" strike="noStrike" noProof="0" dirty="0" err="1">
                          <a:effectLst/>
                          <a:latin typeface="Trebuchet MS"/>
                        </a:rPr>
                        <a:t>Duty</a:t>
                      </a:r>
                      <a:r>
                        <a:rPr lang="ru-RU" sz="1800" b="0" i="0" u="none" strike="noStrike" noProof="0" dirty="0">
                          <a:effectLst/>
                          <a:latin typeface="Trebuchet MS"/>
                        </a:rPr>
                        <a:t> (</a:t>
                      </a:r>
                      <a:r>
                        <a:rPr lang="ru-RU" sz="1800" b="0" i="0" u="none" strike="noStrike" noProof="0" dirty="0" err="1">
                          <a:effectLst/>
                          <a:latin typeface="Trebuchet MS"/>
                        </a:rPr>
                        <a:t>behavior</a:t>
                      </a:r>
                      <a:r>
                        <a:rPr lang="ru-RU" sz="1800" b="0" i="0" u="none" strike="noStrike" noProof="0" dirty="0">
                          <a:effectLst/>
                          <a:latin typeface="Trebuchet MS"/>
                        </a:rPr>
                        <a:t>)</a:t>
                      </a:r>
                      <a:endParaRPr lang="ru-RU" sz="1800" b="0" i="0" u="none" strike="noStrike" noProof="0">
                        <a:latin typeface="Trebuchet MS"/>
                      </a:endParaRPr>
                    </a:p>
                  </a:txBody>
                  <a:tcPr marL="63500" marR="63500" marT="63500" marB="63500"/>
                </a:tc>
                <a:tc>
                  <a:txBody>
                    <a:bodyPr/>
                    <a:lstStyle/>
                    <a:p>
                      <a:pPr lvl="0" algn="l">
                        <a:lnSpc>
                          <a:spcPct val="100000"/>
                        </a:lnSpc>
                        <a:spcBef>
                          <a:spcPts val="0"/>
                        </a:spcBef>
                        <a:spcAft>
                          <a:spcPts val="0"/>
                        </a:spcAft>
                        <a:buNone/>
                      </a:pPr>
                      <a:r>
                        <a:rPr lang="ru-RU" sz="1800" b="0" i="0" u="none" strike="noStrike" noProof="0" dirty="0" err="1">
                          <a:effectLst/>
                          <a:latin typeface="Trebuchet MS"/>
                        </a:rPr>
                        <a:t>Resolves</a:t>
                      </a:r>
                      <a:r>
                        <a:rPr lang="ru-RU" sz="1800" b="0" i="0" u="none" strike="noStrike" noProof="0" dirty="0">
                          <a:effectLst/>
                          <a:latin typeface="Trebuchet MS"/>
                        </a:rPr>
                        <a:t> </a:t>
                      </a:r>
                      <a:r>
                        <a:rPr lang="ru-RU" sz="1800" b="0" i="0" u="none" strike="noStrike" noProof="0" dirty="0" err="1">
                          <a:effectLst/>
                          <a:latin typeface="Trebuchet MS"/>
                        </a:rPr>
                        <a:t>all</a:t>
                      </a:r>
                      <a:r>
                        <a:rPr lang="ru-RU" sz="1800" b="0" i="0" u="none" strike="noStrike" noProof="0" dirty="0">
                          <a:effectLst/>
                          <a:latin typeface="Trebuchet MS"/>
                        </a:rPr>
                        <a:t> </a:t>
                      </a:r>
                      <a:r>
                        <a:rPr lang="ru-RU" sz="1800" b="0" i="0" u="none" strike="noStrike" noProof="0" dirty="0" err="1">
                          <a:effectLst/>
                          <a:latin typeface="Trebuchet MS"/>
                        </a:rPr>
                        <a:t>conflicts</a:t>
                      </a:r>
                      <a:r>
                        <a:rPr lang="ru-RU" sz="1800" b="0" i="0" u="none" strike="noStrike" noProof="0" dirty="0">
                          <a:effectLst/>
                          <a:latin typeface="Trebuchet MS"/>
                        </a:rPr>
                        <a:t> </a:t>
                      </a:r>
                      <a:r>
                        <a:rPr lang="ru-RU" sz="1800" b="0" i="0" u="none" strike="noStrike" noProof="0" dirty="0" err="1">
                          <a:effectLst/>
                          <a:latin typeface="Trebuchet MS"/>
                        </a:rPr>
                        <a:t>that</a:t>
                      </a:r>
                      <a:r>
                        <a:rPr lang="ru-RU" sz="1800" b="0" i="0" u="none" strike="noStrike" noProof="0" dirty="0">
                          <a:effectLst/>
                          <a:latin typeface="Trebuchet MS"/>
                        </a:rPr>
                        <a:t> </a:t>
                      </a:r>
                      <a:r>
                        <a:rPr lang="ru-RU" sz="1800" b="0" i="0" u="none" strike="noStrike" noProof="0" dirty="0" err="1">
                          <a:effectLst/>
                          <a:latin typeface="Trebuchet MS"/>
                        </a:rPr>
                        <a:t>have</a:t>
                      </a:r>
                      <a:r>
                        <a:rPr lang="ru-RU" sz="1800" b="0" i="0" u="none" strike="noStrike" noProof="0" dirty="0">
                          <a:effectLst/>
                          <a:latin typeface="Trebuchet MS"/>
                        </a:rPr>
                        <a:t> </a:t>
                      </a:r>
                      <a:r>
                        <a:rPr lang="ru-RU" sz="1800" b="0" i="0" u="none" strike="noStrike" noProof="0" dirty="0" err="1">
                          <a:effectLst/>
                          <a:latin typeface="Trebuchet MS"/>
                        </a:rPr>
                        <a:t>arisen</a:t>
                      </a:r>
                      <a:r>
                        <a:rPr lang="ru-RU" sz="1800" b="0" i="0" u="none" strike="noStrike" noProof="0" dirty="0">
                          <a:effectLst/>
                          <a:latin typeface="Trebuchet MS"/>
                        </a:rPr>
                        <a:t>. </a:t>
                      </a:r>
                      <a:r>
                        <a:rPr lang="ru-RU" sz="1800" b="0" i="0" u="none" strike="noStrike" noProof="0" dirty="0" err="1">
                          <a:effectLst/>
                          <a:latin typeface="Trebuchet MS"/>
                        </a:rPr>
                        <a:t>Control</a:t>
                      </a:r>
                      <a:r>
                        <a:rPr lang="ru-RU" sz="1800" b="0" i="0" u="none" strike="noStrike" noProof="0" dirty="0">
                          <a:effectLst/>
                          <a:latin typeface="Trebuchet MS"/>
                        </a:rPr>
                        <a:t> </a:t>
                      </a:r>
                      <a:r>
                        <a:rPr lang="ru-RU" sz="1800" b="0" i="0" u="none" strike="noStrike" noProof="0" dirty="0" err="1">
                          <a:effectLst/>
                          <a:latin typeface="Trebuchet MS"/>
                        </a:rPr>
                        <a:t>ranking</a:t>
                      </a:r>
                      <a:r>
                        <a:rPr lang="ru-RU" sz="1800" b="0" i="0" u="none" strike="noStrike" noProof="0" dirty="0">
                          <a:effectLst/>
                          <a:latin typeface="Trebuchet MS"/>
                        </a:rPr>
                        <a:t> </a:t>
                      </a:r>
                      <a:r>
                        <a:rPr lang="ru-RU" sz="1800" b="0" i="0" u="none" strike="noStrike" noProof="0" dirty="0" err="1">
                          <a:effectLst/>
                          <a:latin typeface="Trebuchet MS"/>
                        </a:rPr>
                        <a:t>system</a:t>
                      </a:r>
                      <a:r>
                        <a:rPr lang="ru-RU" sz="1800" b="0" i="0" u="none" strike="noStrike" noProof="0" dirty="0">
                          <a:effectLst/>
                          <a:latin typeface="Trebuchet MS"/>
                        </a:rPr>
                        <a:t>. </a:t>
                      </a:r>
                      <a:r>
                        <a:rPr lang="ru-RU" sz="1800" b="0" i="0" u="none" strike="noStrike" noProof="0" dirty="0" err="1">
                          <a:effectLst/>
                          <a:latin typeface="Trebuchet MS"/>
                        </a:rPr>
                        <a:t>O</a:t>
                      </a:r>
                      <a:r>
                        <a:rPr lang="ru-RU" sz="1800" b="0" i="0" u="none" strike="noStrike" noProof="0" dirty="0" err="1">
                          <a:effectLst/>
                        </a:rPr>
                        <a:t>rganizes</a:t>
                      </a:r>
                      <a:r>
                        <a:rPr lang="ru-RU" sz="1800" b="0" i="0" u="none" strike="noStrike" noProof="0" dirty="0">
                          <a:effectLst/>
                        </a:rPr>
                        <a:t> </a:t>
                      </a:r>
                      <a:r>
                        <a:rPr lang="ru-RU" sz="1800" b="0" i="0" u="none" strike="noStrike" noProof="0" dirty="0" err="1">
                          <a:effectLst/>
                        </a:rPr>
                        <a:t>events</a:t>
                      </a:r>
                      <a:r>
                        <a:rPr lang="ru-RU" sz="1800" b="0" i="0" u="none" strike="noStrike" noProof="0" dirty="0">
                          <a:effectLst/>
                        </a:rPr>
                        <a:t> </a:t>
                      </a:r>
                      <a:r>
                        <a:rPr lang="ru-RU" sz="1800" b="0" i="0" u="none" strike="noStrike" noProof="0" dirty="0" err="1">
                          <a:effectLst/>
                        </a:rPr>
                        <a:t>within</a:t>
                      </a:r>
                      <a:r>
                        <a:rPr lang="ru-RU" sz="1800" b="0" i="0" u="none" strike="noStrike" noProof="0" dirty="0">
                          <a:effectLst/>
                        </a:rPr>
                        <a:t> </a:t>
                      </a:r>
                      <a:r>
                        <a:rPr lang="ru-RU" sz="1800" b="0" i="0" u="none" strike="noStrike" noProof="0" dirty="0" err="1">
                          <a:effectLst/>
                        </a:rPr>
                        <a:t>the</a:t>
                      </a:r>
                      <a:r>
                        <a:rPr lang="ru-RU" sz="1800" b="0" i="0" u="none" strike="noStrike" noProof="0" dirty="0">
                          <a:effectLst/>
                        </a:rPr>
                        <a:t> </a:t>
                      </a:r>
                      <a:r>
                        <a:rPr lang="ru-RU" sz="1800" b="0" i="0" u="none" strike="noStrike" noProof="0" dirty="0" err="1">
                          <a:effectLst/>
                        </a:rPr>
                        <a:t>social</a:t>
                      </a:r>
                      <a:r>
                        <a:rPr lang="ru-RU" sz="1800" b="0" i="0" u="none" strike="noStrike" noProof="0" dirty="0">
                          <a:effectLst/>
                        </a:rPr>
                        <a:t> </a:t>
                      </a:r>
                      <a:r>
                        <a:rPr lang="ru-RU" sz="1800" b="0" i="0" u="none" strike="noStrike" noProof="0" dirty="0" err="1">
                          <a:effectLst/>
                        </a:rPr>
                        <a:t>network</a:t>
                      </a:r>
                      <a:r>
                        <a:rPr lang="ru-RU" sz="1800" b="0" i="0" u="none" strike="noStrike" noProof="0" dirty="0">
                          <a:effectLst/>
                        </a:rPr>
                        <a:t>.</a:t>
                      </a:r>
                      <a:endParaRPr lang="ru-RU" sz="1800" b="0" i="0" u="none" strike="noStrike" noProof="0">
                        <a:latin typeface="Trebuchet MS"/>
                      </a:endParaRPr>
                    </a:p>
                  </a:txBody>
                  <a:tcPr marL="63500" marR="63500" marT="63500" marB="63500"/>
                </a:tc>
                <a:extLst>
                  <a:ext uri="{0D108BD9-81ED-4DB2-BD59-A6C34878D82A}">
                    <a16:rowId xmlns:a16="http://schemas.microsoft.com/office/drawing/2014/main" val="4283042504"/>
                  </a:ext>
                </a:extLst>
              </a:tr>
              <a:tr h="927100">
                <a:tc>
                  <a:txBody>
                    <a:bodyPr/>
                    <a:lstStyle/>
                    <a:p>
                      <a:pPr lvl="0">
                        <a:buNone/>
                      </a:pPr>
                      <a:r>
                        <a:rPr lang="ru-RU" sz="1800" b="0" i="0" u="none" strike="noStrike" noProof="0" dirty="0" err="1">
                          <a:effectLst/>
                          <a:latin typeface="Trebuchet MS"/>
                        </a:rPr>
                        <a:t>Interactions</a:t>
                      </a:r>
                      <a:r>
                        <a:rPr lang="ru-RU" sz="1800" b="0" i="0" u="none" strike="noStrike" noProof="0" dirty="0">
                          <a:effectLst/>
                          <a:latin typeface="Trebuchet MS"/>
                        </a:rPr>
                        <a:t> (</a:t>
                      </a:r>
                      <a:r>
                        <a:rPr lang="ru-RU" sz="1800" b="0" i="0" u="none" strike="noStrike" noProof="0" dirty="0" err="1">
                          <a:effectLst/>
                          <a:latin typeface="Trebuchet MS"/>
                        </a:rPr>
                        <a:t>with</a:t>
                      </a:r>
                      <a:r>
                        <a:rPr lang="ru-RU" sz="1800" b="0" i="0" u="none" strike="noStrike" noProof="0" dirty="0">
                          <a:effectLst/>
                          <a:latin typeface="Trebuchet MS"/>
                        </a:rPr>
                        <a:t> </a:t>
                      </a:r>
                      <a:r>
                        <a:rPr lang="ru-RU" sz="1800" b="0" i="0" u="none" strike="noStrike" noProof="0" dirty="0" err="1">
                          <a:effectLst/>
                          <a:latin typeface="Trebuchet MS"/>
                        </a:rPr>
                        <a:t>which</a:t>
                      </a:r>
                      <a:r>
                        <a:rPr lang="ru-RU" sz="1800" b="0" i="0" u="none" strike="noStrike" noProof="0" dirty="0">
                          <a:effectLst/>
                          <a:latin typeface="Trebuchet MS"/>
                        </a:rPr>
                        <a:t> </a:t>
                      </a:r>
                      <a:r>
                        <a:rPr lang="ru-RU" sz="1800" b="0" i="0" u="none" strike="noStrike" noProof="0" dirty="0" err="1">
                          <a:effectLst/>
                          <a:latin typeface="Trebuchet MS"/>
                        </a:rPr>
                        <a:t>of</a:t>
                      </a:r>
                      <a:r>
                        <a:rPr lang="ru-RU" sz="1800" b="0" i="0" u="none" strike="noStrike" noProof="0" dirty="0">
                          <a:effectLst/>
                          <a:latin typeface="Trebuchet MS"/>
                        </a:rPr>
                        <a:t> </a:t>
                      </a:r>
                      <a:r>
                        <a:rPr lang="ru-RU" sz="1800" b="0" i="0" u="none" strike="noStrike" noProof="0" dirty="0" err="1">
                          <a:effectLst/>
                          <a:latin typeface="Trebuchet MS"/>
                        </a:rPr>
                        <a:t>the</a:t>
                      </a:r>
                      <a:r>
                        <a:rPr lang="ru-RU" sz="1800" b="0" i="0" u="none" strike="noStrike" noProof="0" dirty="0">
                          <a:effectLst/>
                          <a:latin typeface="Trebuchet MS"/>
                        </a:rPr>
                        <a:t> </a:t>
                      </a:r>
                      <a:r>
                        <a:rPr lang="ru-RU" sz="1800" b="0" i="0" u="none" strike="noStrike" noProof="0" dirty="0" err="1">
                          <a:effectLst/>
                          <a:latin typeface="Trebuchet MS"/>
                        </a:rPr>
                        <a:t>modeled</a:t>
                      </a:r>
                      <a:r>
                        <a:rPr lang="ru-RU" sz="1800" b="0" i="0" u="none" strike="noStrike" noProof="0" dirty="0">
                          <a:effectLst/>
                          <a:latin typeface="Trebuchet MS"/>
                        </a:rPr>
                        <a:t> </a:t>
                      </a:r>
                      <a:r>
                        <a:rPr lang="ru-RU" sz="1800" b="0" i="0" u="none" strike="noStrike" noProof="0" dirty="0" err="1">
                          <a:effectLst/>
                          <a:latin typeface="Trebuchet MS"/>
                        </a:rPr>
                        <a:t>entities</a:t>
                      </a:r>
                      <a:r>
                        <a:rPr lang="ru-RU" sz="1800" b="0" i="0" u="none" strike="noStrike" noProof="0" dirty="0">
                          <a:effectLst/>
                          <a:latin typeface="Trebuchet MS"/>
                        </a:rPr>
                        <a:t> </a:t>
                      </a:r>
                      <a:r>
                        <a:rPr lang="ru-RU" sz="1800" b="0" i="0" u="none" strike="noStrike" noProof="0" dirty="0" err="1">
                          <a:effectLst/>
                          <a:latin typeface="Trebuchet MS"/>
                        </a:rPr>
                        <a:t>does</a:t>
                      </a:r>
                      <a:r>
                        <a:rPr lang="ru-RU" sz="1800" b="0" i="0" u="none" strike="noStrike" noProof="0" dirty="0">
                          <a:effectLst/>
                          <a:latin typeface="Trebuchet MS"/>
                        </a:rPr>
                        <a:t> </a:t>
                      </a:r>
                      <a:r>
                        <a:rPr lang="ru-RU" sz="1800" b="0" i="0" u="none" strike="noStrike" noProof="0" dirty="0" err="1">
                          <a:effectLst/>
                          <a:latin typeface="Trebuchet MS"/>
                        </a:rPr>
                        <a:t>the</a:t>
                      </a:r>
                      <a:r>
                        <a:rPr lang="ru-RU" sz="1800" b="0" i="0" u="none" strike="noStrike" noProof="0" dirty="0">
                          <a:effectLst/>
                          <a:latin typeface="Trebuchet MS"/>
                        </a:rPr>
                        <a:t> </a:t>
                      </a:r>
                      <a:r>
                        <a:rPr lang="ru-RU" sz="1800" b="0" i="0" u="none" strike="noStrike" noProof="0" dirty="0" err="1">
                          <a:effectLst/>
                          <a:latin typeface="Trebuchet MS"/>
                        </a:rPr>
                        <a:t>object</a:t>
                      </a:r>
                      <a:r>
                        <a:rPr lang="ru-RU" sz="1800" b="0" i="0" u="none" strike="noStrike" noProof="0" dirty="0">
                          <a:effectLst/>
                          <a:latin typeface="Trebuchet MS"/>
                        </a:rPr>
                        <a:t> </a:t>
                      </a:r>
                      <a:r>
                        <a:rPr lang="ru-RU" sz="1800" b="0" i="0" u="none" strike="noStrike" noProof="0" dirty="0" err="1">
                          <a:effectLst/>
                          <a:latin typeface="Trebuchet MS"/>
                        </a:rPr>
                        <a:t>interact</a:t>
                      </a:r>
                      <a:r>
                        <a:rPr lang="ru-RU" sz="1800" b="0" i="0" u="none" strike="noStrike" noProof="0" dirty="0">
                          <a:effectLst/>
                          <a:latin typeface="Trebuchet MS"/>
                        </a:rPr>
                        <a:t>)</a:t>
                      </a:r>
                      <a:endParaRPr lang="ru-RU" sz="1800" b="0" i="0" u="none" strike="noStrike" noProof="0">
                        <a:latin typeface="Trebuchet MS"/>
                      </a:endParaRPr>
                    </a:p>
                  </a:txBody>
                  <a:tcPr marL="63500" marR="63500" marT="63500" marB="63500"/>
                </a:tc>
                <a:tc>
                  <a:txBody>
                    <a:bodyPr/>
                    <a:lstStyle/>
                    <a:p>
                      <a:pPr lvl="0">
                        <a:buNone/>
                      </a:pPr>
                      <a:r>
                        <a:rPr lang="ru-RU" sz="1800" b="0" i="0" u="none" strike="noStrike" noProof="0" dirty="0" err="1">
                          <a:effectLst/>
                          <a:latin typeface="Trebuchet MS"/>
                        </a:rPr>
                        <a:t>Interacts</a:t>
                      </a:r>
                      <a:r>
                        <a:rPr lang="ru-RU" sz="1800" b="0" i="0" u="none" strike="noStrike" noProof="0" dirty="0">
                          <a:effectLst/>
                          <a:latin typeface="Trebuchet MS"/>
                        </a:rPr>
                        <a:t> </a:t>
                      </a:r>
                      <a:r>
                        <a:rPr lang="ru-RU" sz="1800" b="0" i="0" u="none" strike="noStrike" noProof="0" dirty="0" err="1">
                          <a:effectLst/>
                          <a:latin typeface="Trebuchet MS"/>
                        </a:rPr>
                        <a:t>with</a:t>
                      </a:r>
                      <a:r>
                        <a:rPr lang="ru-RU" sz="1800" b="0" i="0" u="none" strike="noStrike" noProof="0" dirty="0">
                          <a:effectLst/>
                          <a:latin typeface="Trebuchet MS"/>
                        </a:rPr>
                        <a:t> </a:t>
                      </a:r>
                      <a:r>
                        <a:rPr lang="ru-RU" sz="1800" b="0" i="0" u="none" strike="noStrike" noProof="0" dirty="0" err="1">
                          <a:effectLst/>
                          <a:latin typeface="Trebuchet MS"/>
                        </a:rPr>
                        <a:t>the</a:t>
                      </a:r>
                      <a:r>
                        <a:rPr lang="ru-RU" sz="1800" b="0" i="0" u="none" strike="noStrike" noProof="0" dirty="0">
                          <a:effectLst/>
                          <a:latin typeface="Trebuchet MS"/>
                        </a:rPr>
                        <a:t> </a:t>
                      </a:r>
                      <a:r>
                        <a:rPr lang="ru-RU" sz="1800" b="0" i="0" u="none" strike="noStrike" noProof="0" dirty="0" err="1">
                          <a:effectLst/>
                          <a:latin typeface="Trebuchet MS"/>
                        </a:rPr>
                        <a:t>developers</a:t>
                      </a:r>
                      <a:r>
                        <a:rPr lang="ru-RU" sz="1800" b="0" i="0" u="none" strike="noStrike" noProof="0" dirty="0">
                          <a:effectLst/>
                          <a:latin typeface="Trebuchet MS"/>
                        </a:rPr>
                        <a:t> </a:t>
                      </a:r>
                      <a:r>
                        <a:rPr lang="ru-RU" sz="1800" b="0" i="0" u="none" strike="noStrike" noProof="0" dirty="0" err="1">
                          <a:effectLst/>
                          <a:latin typeface="Trebuchet MS"/>
                        </a:rPr>
                        <a:t>team</a:t>
                      </a:r>
                      <a:r>
                        <a:rPr lang="ru-RU" sz="1800" b="0" i="0" u="none" strike="noStrike" noProof="0" dirty="0">
                          <a:effectLst/>
                          <a:latin typeface="Trebuchet MS"/>
                        </a:rPr>
                        <a:t>, </a:t>
                      </a:r>
                      <a:r>
                        <a:rPr lang="ru-RU" sz="1800" b="0" i="0" u="none" strike="noStrike" noProof="0" dirty="0" err="1">
                          <a:effectLst/>
                          <a:latin typeface="Trebuchet MS"/>
                        </a:rPr>
                        <a:t>the</a:t>
                      </a:r>
                      <a:r>
                        <a:rPr lang="ru-RU" sz="1800" b="0" i="0" u="none" strike="noStrike" noProof="0" dirty="0">
                          <a:effectLst/>
                          <a:latin typeface="Trebuchet MS"/>
                        </a:rPr>
                        <a:t> </a:t>
                      </a:r>
                      <a:r>
                        <a:rPr lang="ru-RU" sz="1800" b="0" i="0" u="none" strike="noStrike" noProof="0" dirty="0" err="1">
                          <a:effectLst/>
                          <a:latin typeface="Trebuchet MS"/>
                        </a:rPr>
                        <a:t>administrator</a:t>
                      </a:r>
                      <a:r>
                        <a:rPr lang="ru-RU" sz="1800" b="0" i="0" u="none" strike="noStrike" noProof="0" dirty="0">
                          <a:effectLst/>
                          <a:latin typeface="Trebuchet MS"/>
                        </a:rPr>
                        <a:t> </a:t>
                      </a:r>
                      <a:r>
                        <a:rPr lang="ru-RU" sz="1800" b="0" i="0" u="none" strike="noStrike" noProof="0" dirty="0" err="1">
                          <a:effectLst/>
                          <a:latin typeface="Trebuchet MS"/>
                        </a:rPr>
                        <a:t>of</a:t>
                      </a:r>
                      <a:r>
                        <a:rPr lang="ru-RU" sz="1800" b="0" i="0" u="none" strike="noStrike" noProof="0" dirty="0">
                          <a:effectLst/>
                          <a:latin typeface="Trebuchet MS"/>
                        </a:rPr>
                        <a:t> a </a:t>
                      </a:r>
                      <a:r>
                        <a:rPr lang="ru-RU" sz="1800" b="0" i="0" u="none" strike="noStrike" noProof="0" dirty="0" err="1">
                          <a:effectLst/>
                          <a:latin typeface="Trebuchet MS"/>
                        </a:rPr>
                        <a:t>database</a:t>
                      </a:r>
                      <a:r>
                        <a:rPr lang="ru-RU" sz="1800" b="0" i="0" u="none" strike="noStrike" noProof="0" dirty="0">
                          <a:effectLst/>
                          <a:latin typeface="Trebuchet MS"/>
                        </a:rPr>
                        <a:t> (</a:t>
                      </a:r>
                      <a:r>
                        <a:rPr lang="ru-RU" sz="1800" b="0" i="0" u="none" strike="noStrike" noProof="0" dirty="0" err="1">
                          <a:effectLst/>
                          <a:latin typeface="Trebuchet MS"/>
                        </a:rPr>
                        <a:t>if</a:t>
                      </a:r>
                      <a:r>
                        <a:rPr lang="ru-RU" sz="1800" b="0" i="0" u="none" strike="noStrike" noProof="0" dirty="0">
                          <a:effectLst/>
                          <a:latin typeface="Trebuchet MS"/>
                        </a:rPr>
                        <a:t> </a:t>
                      </a:r>
                      <a:r>
                        <a:rPr lang="ru-RU" sz="1800" b="0" i="0" u="none" strike="noStrike" noProof="0" dirty="0" err="1">
                          <a:effectLst/>
                          <a:latin typeface="Trebuchet MS"/>
                        </a:rPr>
                        <a:t>necessary</a:t>
                      </a:r>
                      <a:r>
                        <a:rPr lang="ru-RU" sz="1800" b="0" i="0" u="none" strike="noStrike" noProof="0" dirty="0">
                          <a:effectLst/>
                          <a:latin typeface="Trebuchet MS"/>
                        </a:rPr>
                        <a:t>), </a:t>
                      </a:r>
                      <a:r>
                        <a:rPr lang="ru-RU" sz="1800" b="0" i="0" u="none" strike="noStrike" noProof="0" dirty="0" err="1">
                          <a:effectLst/>
                          <a:latin typeface="Trebuchet MS"/>
                        </a:rPr>
                        <a:t>with</a:t>
                      </a:r>
                      <a:r>
                        <a:rPr lang="ru-RU" sz="1800" b="0" i="0" u="none" strike="noStrike" noProof="0" dirty="0">
                          <a:effectLst/>
                          <a:latin typeface="Trebuchet MS"/>
                        </a:rPr>
                        <a:t> </a:t>
                      </a:r>
                      <a:r>
                        <a:rPr lang="ru-RU" sz="1800" b="0" i="0" u="none" strike="noStrike" noProof="0" dirty="0" err="1">
                          <a:effectLst/>
                          <a:latin typeface="Trebuchet MS"/>
                        </a:rPr>
                        <a:t>clients</a:t>
                      </a:r>
                      <a:r>
                        <a:rPr lang="ru-RU" sz="1800" b="0" i="0" u="none" strike="noStrike" noProof="0" dirty="0">
                          <a:effectLst/>
                          <a:latin typeface="Trebuchet MS"/>
                        </a:rPr>
                        <a:t> (</a:t>
                      </a:r>
                      <a:r>
                        <a:rPr lang="ru-RU" sz="1800" b="0" i="0" u="none" strike="noStrike" noProof="0" dirty="0" err="1">
                          <a:effectLst/>
                          <a:latin typeface="Trebuchet MS"/>
                        </a:rPr>
                        <a:t>if</a:t>
                      </a:r>
                      <a:r>
                        <a:rPr lang="ru-RU" sz="1800" b="0" i="0" u="none" strike="noStrike" noProof="0" dirty="0">
                          <a:effectLst/>
                          <a:latin typeface="Trebuchet MS"/>
                        </a:rPr>
                        <a:t> </a:t>
                      </a:r>
                      <a:r>
                        <a:rPr lang="ru-RU" sz="1800" b="0" i="0" u="none" strike="noStrike" noProof="0" dirty="0" err="1">
                          <a:effectLst/>
                          <a:latin typeface="Trebuchet MS"/>
                        </a:rPr>
                        <a:t>necessary</a:t>
                      </a:r>
                      <a:r>
                        <a:rPr lang="ru-RU" sz="1800" b="0" i="0" u="none" strike="noStrike" noProof="0" dirty="0">
                          <a:effectLst/>
                          <a:latin typeface="Trebuchet MS"/>
                        </a:rPr>
                        <a:t>).</a:t>
                      </a:r>
                      <a:endParaRPr lang="ru-RU" sz="1800" b="0" i="0" u="none" strike="noStrike" noProof="0">
                        <a:latin typeface="Trebuchet MS"/>
                      </a:endParaRPr>
                    </a:p>
                  </a:txBody>
                  <a:tcPr marL="63500" marR="63500" marT="63500" marB="63500"/>
                </a:tc>
                <a:extLst>
                  <a:ext uri="{0D108BD9-81ED-4DB2-BD59-A6C34878D82A}">
                    <a16:rowId xmlns:a16="http://schemas.microsoft.com/office/drawing/2014/main" val="3229848790"/>
                  </a:ext>
                </a:extLst>
              </a:tr>
            </a:tbl>
          </a:graphicData>
        </a:graphic>
      </p:graphicFrame>
      <p:graphicFrame>
        <p:nvGraphicFramePr>
          <p:cNvPr id="7" name="Table 6">
            <a:extLst>
              <a:ext uri="{FF2B5EF4-FFF2-40B4-BE49-F238E27FC236}">
                <a16:creationId xmlns:a16="http://schemas.microsoft.com/office/drawing/2014/main" id="{9D74BAB6-1085-40F8-A439-FE4C901697ED}"/>
              </a:ext>
            </a:extLst>
          </p:cNvPr>
          <p:cNvGraphicFramePr>
            <a:graphicFrameLocks noGrp="1"/>
          </p:cNvGraphicFramePr>
          <p:nvPr>
            <p:extLst>
              <p:ext uri="{D42A27DB-BD31-4B8C-83A1-F6EECF244321}">
                <p14:modId xmlns:p14="http://schemas.microsoft.com/office/powerpoint/2010/main" val="3631192451"/>
              </p:ext>
            </p:extLst>
          </p:nvPr>
        </p:nvGraphicFramePr>
        <p:xfrm>
          <a:off x="180975" y="4017010"/>
          <a:ext cx="5638800" cy="2702560"/>
        </p:xfrm>
        <a:graphic>
          <a:graphicData uri="http://schemas.openxmlformats.org/drawingml/2006/table">
            <a:tbl>
              <a:tblPr firstRow="1" bandRow="1">
                <a:tableStyleId>{5C22544A-7EE6-4342-B048-85BDC9FD1C3A}</a:tableStyleId>
              </a:tblPr>
              <a:tblGrid>
                <a:gridCol w="2447925">
                  <a:extLst>
                    <a:ext uri="{9D8B030D-6E8A-4147-A177-3AD203B41FA5}">
                      <a16:colId xmlns:a16="http://schemas.microsoft.com/office/drawing/2014/main" val="3475350793"/>
                    </a:ext>
                  </a:extLst>
                </a:gridCol>
                <a:gridCol w="3190875">
                  <a:extLst>
                    <a:ext uri="{9D8B030D-6E8A-4147-A177-3AD203B41FA5}">
                      <a16:colId xmlns:a16="http://schemas.microsoft.com/office/drawing/2014/main" val="537844761"/>
                    </a:ext>
                  </a:extLst>
                </a:gridCol>
              </a:tblGrid>
              <a:tr h="330200">
                <a:tc gridSpan="2">
                  <a:txBody>
                    <a:bodyPr/>
                    <a:lstStyle/>
                    <a:p>
                      <a:pPr algn="ctr"/>
                      <a:r>
                        <a:rPr lang="af-ZA" sz="1800" dirty="0">
                          <a:effectLst/>
                        </a:rPr>
                        <a:t>CRC-</a:t>
                      </a:r>
                      <a:r>
                        <a:rPr lang="af-ZA" sz="1800" dirty="0" err="1">
                          <a:effectLst/>
                        </a:rPr>
                        <a:t>Card</a:t>
                      </a:r>
                    </a:p>
                  </a:txBody>
                  <a:tcPr marL="63500" marR="63500" marT="63500" marB="63500"/>
                </a:tc>
                <a:tc hMerge="1">
                  <a:txBody>
                    <a:bodyPr/>
                    <a:lstStyle/>
                    <a:p>
                      <a:endParaRPr lang="ru-RU"/>
                    </a:p>
                  </a:txBody>
                  <a:tcPr/>
                </a:tc>
                <a:extLst>
                  <a:ext uri="{0D108BD9-81ED-4DB2-BD59-A6C34878D82A}">
                    <a16:rowId xmlns:a16="http://schemas.microsoft.com/office/drawing/2014/main" val="1034012906"/>
                  </a:ext>
                </a:extLst>
              </a:tr>
              <a:tr h="330200">
                <a:tc>
                  <a:txBody>
                    <a:bodyPr/>
                    <a:lstStyle/>
                    <a:p>
                      <a:r>
                        <a:rPr lang="ru-RU" sz="1800" dirty="0" err="1">
                          <a:effectLst/>
                        </a:rPr>
                        <a:t>Object</a:t>
                      </a:r>
                      <a:endParaRPr lang="ru-RU" sz="1800" dirty="0">
                        <a:effectLst/>
                      </a:endParaRPr>
                    </a:p>
                  </a:txBody>
                  <a:tcPr marL="63500" marR="63500" marT="63500" marB="63500"/>
                </a:tc>
                <a:tc>
                  <a:txBody>
                    <a:bodyPr/>
                    <a:lstStyle/>
                    <a:p>
                      <a:r>
                        <a:rPr lang="ru-RU" sz="1800" dirty="0" err="1">
                          <a:effectLst/>
                        </a:rPr>
                        <a:t>Moderator</a:t>
                      </a:r>
                      <a:endParaRPr lang="ru-RU" sz="1800" dirty="0">
                        <a:effectLst/>
                      </a:endParaRPr>
                    </a:p>
                  </a:txBody>
                  <a:tcPr marL="63500" marR="63500" marT="63500" marB="63500"/>
                </a:tc>
                <a:extLst>
                  <a:ext uri="{0D108BD9-81ED-4DB2-BD59-A6C34878D82A}">
                    <a16:rowId xmlns:a16="http://schemas.microsoft.com/office/drawing/2014/main" val="3109065548"/>
                  </a:ext>
                </a:extLst>
              </a:tr>
              <a:tr h="533400">
                <a:tc>
                  <a:txBody>
                    <a:bodyPr/>
                    <a:lstStyle/>
                    <a:p>
                      <a:pPr lvl="0">
                        <a:buNone/>
                      </a:pPr>
                      <a:r>
                        <a:rPr lang="ru-RU" sz="1800" b="0" i="0" u="none" strike="noStrike" noProof="0" dirty="0" err="1">
                          <a:effectLst/>
                          <a:latin typeface="Trebuchet MS"/>
                        </a:rPr>
                        <a:t>Duty</a:t>
                      </a:r>
                      <a:r>
                        <a:rPr lang="ru-RU" sz="1800" b="0" i="0" u="none" strike="noStrike" noProof="0" dirty="0">
                          <a:effectLst/>
                          <a:latin typeface="Trebuchet MS"/>
                        </a:rPr>
                        <a:t> (</a:t>
                      </a:r>
                      <a:r>
                        <a:rPr lang="ru-RU" sz="1800" b="0" i="0" u="none" strike="noStrike" noProof="0" dirty="0" err="1">
                          <a:effectLst/>
                          <a:latin typeface="Trebuchet MS"/>
                        </a:rPr>
                        <a:t>behavior</a:t>
                      </a:r>
                      <a:r>
                        <a:rPr lang="ru-RU" sz="1800" b="0" i="0" u="none" strike="noStrike" noProof="0" dirty="0">
                          <a:effectLst/>
                          <a:latin typeface="Trebuchet MS"/>
                        </a:rPr>
                        <a:t>)</a:t>
                      </a:r>
                      <a:endParaRPr lang="ru-RU" sz="1800" b="0" i="0" u="none" strike="noStrike" noProof="0">
                        <a:latin typeface="Trebuchet MS"/>
                      </a:endParaRPr>
                    </a:p>
                  </a:txBody>
                  <a:tcPr marL="63500" marR="63500" marT="63500" marB="63500"/>
                </a:tc>
                <a:tc>
                  <a:txBody>
                    <a:bodyPr/>
                    <a:lstStyle/>
                    <a:p>
                      <a:pPr lvl="0">
                        <a:buNone/>
                      </a:pPr>
                      <a:r>
                        <a:rPr lang="ru-RU" sz="1800" b="0" i="0" u="none" strike="noStrike" noProof="0" dirty="0" err="1">
                          <a:effectLst/>
                          <a:latin typeface="Trebuchet MS"/>
                        </a:rPr>
                        <a:t>Content</a:t>
                      </a:r>
                      <a:r>
                        <a:rPr lang="ru-RU" sz="1800" b="0" i="0" u="none" strike="noStrike" noProof="0" dirty="0">
                          <a:effectLst/>
                          <a:latin typeface="Trebuchet MS"/>
                        </a:rPr>
                        <a:t> </a:t>
                      </a:r>
                      <a:r>
                        <a:rPr lang="ru-RU" sz="1800" b="0" i="0" u="none" strike="noStrike" noProof="0" dirty="0" err="1">
                          <a:effectLst/>
                          <a:latin typeface="Trebuchet MS"/>
                        </a:rPr>
                        <a:t>censoring</a:t>
                      </a:r>
                      <a:r>
                        <a:rPr lang="ru-RU" sz="1800" b="0" i="0" u="none" strike="noStrike" noProof="0" dirty="0">
                          <a:effectLst/>
                          <a:latin typeface="Trebuchet MS"/>
                        </a:rPr>
                        <a:t>, </a:t>
                      </a:r>
                      <a:r>
                        <a:rPr lang="ru-RU" sz="1800" b="0" i="0" u="none" strike="noStrike" noProof="0" dirty="0" err="1">
                          <a:effectLst/>
                          <a:latin typeface="Trebuchet MS"/>
                        </a:rPr>
                        <a:t>locking</a:t>
                      </a:r>
                      <a:r>
                        <a:rPr lang="ru-RU" sz="1800" b="0" i="0" u="none" strike="noStrike" noProof="0" dirty="0">
                          <a:effectLst/>
                          <a:latin typeface="Trebuchet MS"/>
                        </a:rPr>
                        <a:t>/</a:t>
                      </a:r>
                      <a:r>
                        <a:rPr lang="ru-RU" sz="1800" b="0" i="0" u="none" strike="noStrike" noProof="0" dirty="0" err="1">
                          <a:effectLst/>
                          <a:latin typeface="Trebuchet MS"/>
                        </a:rPr>
                        <a:t>unlocking</a:t>
                      </a:r>
                      <a:r>
                        <a:rPr lang="ru-RU" sz="1800" b="0" i="0" u="none" strike="noStrike" noProof="0" dirty="0">
                          <a:effectLst/>
                          <a:latin typeface="Trebuchet MS"/>
                        </a:rPr>
                        <a:t> </a:t>
                      </a:r>
                      <a:r>
                        <a:rPr lang="ru-RU" sz="1800" b="0" i="0" u="none" strike="noStrike" noProof="0" dirty="0" err="1">
                          <a:effectLst/>
                          <a:latin typeface="Trebuchet MS"/>
                        </a:rPr>
                        <a:t>users</a:t>
                      </a:r>
                      <a:r>
                        <a:rPr lang="ru-RU" sz="1800" b="0" i="0" u="none" strike="noStrike" noProof="0" dirty="0">
                          <a:effectLst/>
                          <a:latin typeface="Trebuchet MS"/>
                        </a:rPr>
                        <a:t>.</a:t>
                      </a:r>
                      <a:endParaRPr lang="ru-RU" sz="1800"/>
                    </a:p>
                  </a:txBody>
                  <a:tcPr marL="63500" marR="63500" marT="63500" marB="63500"/>
                </a:tc>
                <a:extLst>
                  <a:ext uri="{0D108BD9-81ED-4DB2-BD59-A6C34878D82A}">
                    <a16:rowId xmlns:a16="http://schemas.microsoft.com/office/drawing/2014/main" val="3727457320"/>
                  </a:ext>
                </a:extLst>
              </a:tr>
              <a:tr h="736600">
                <a:tc>
                  <a:txBody>
                    <a:bodyPr/>
                    <a:lstStyle/>
                    <a:p>
                      <a:pPr lvl="0">
                        <a:buNone/>
                      </a:pPr>
                      <a:r>
                        <a:rPr lang="ru-RU" sz="1800" b="0" i="0" u="none" strike="noStrike" noProof="0" dirty="0" err="1">
                          <a:effectLst/>
                          <a:latin typeface="Trebuchet MS"/>
                        </a:rPr>
                        <a:t>Interactions</a:t>
                      </a:r>
                      <a:r>
                        <a:rPr lang="ru-RU" sz="1800" b="0" i="0" u="none" strike="noStrike" noProof="0" dirty="0">
                          <a:effectLst/>
                          <a:latin typeface="Trebuchet MS"/>
                        </a:rPr>
                        <a:t> (</a:t>
                      </a:r>
                      <a:r>
                        <a:rPr lang="ru-RU" sz="1800" b="0" i="0" u="none" strike="noStrike" noProof="0" dirty="0" err="1">
                          <a:effectLst/>
                          <a:latin typeface="Trebuchet MS"/>
                        </a:rPr>
                        <a:t>with</a:t>
                      </a:r>
                      <a:r>
                        <a:rPr lang="ru-RU" sz="1800" b="0" i="0" u="none" strike="noStrike" noProof="0" dirty="0">
                          <a:effectLst/>
                          <a:latin typeface="Trebuchet MS"/>
                        </a:rPr>
                        <a:t>     </a:t>
                      </a:r>
                      <a:r>
                        <a:rPr lang="ru-RU" sz="1800" b="0" i="0" u="none" strike="noStrike" noProof="0" dirty="0" err="1">
                          <a:effectLst/>
                          <a:latin typeface="Trebuchet MS"/>
                        </a:rPr>
                        <a:t>which</a:t>
                      </a:r>
                      <a:r>
                        <a:rPr lang="ru-RU" sz="1800" b="0" i="0" u="none" strike="noStrike" noProof="0" dirty="0">
                          <a:effectLst/>
                          <a:latin typeface="Trebuchet MS"/>
                        </a:rPr>
                        <a:t> </a:t>
                      </a:r>
                      <a:r>
                        <a:rPr lang="ru-RU" sz="1800" b="0" i="0" u="none" strike="noStrike" noProof="0" dirty="0" err="1">
                          <a:effectLst/>
                          <a:latin typeface="Trebuchet MS"/>
                        </a:rPr>
                        <a:t>of</a:t>
                      </a:r>
                      <a:r>
                        <a:rPr lang="ru-RU" sz="1800" b="0" i="0" u="none" strike="noStrike" noProof="0" dirty="0">
                          <a:effectLst/>
                          <a:latin typeface="Trebuchet MS"/>
                        </a:rPr>
                        <a:t> </a:t>
                      </a:r>
                      <a:r>
                        <a:rPr lang="ru-RU" sz="1800" b="0" i="0" u="none" strike="noStrike" noProof="0" dirty="0" err="1">
                          <a:effectLst/>
                          <a:latin typeface="Trebuchet MS"/>
                        </a:rPr>
                        <a:t>the</a:t>
                      </a:r>
                      <a:r>
                        <a:rPr lang="ru-RU" sz="1800" b="0" i="0" u="none" strike="noStrike" noProof="0" dirty="0">
                          <a:effectLst/>
                          <a:latin typeface="Trebuchet MS"/>
                        </a:rPr>
                        <a:t> </a:t>
                      </a:r>
                      <a:r>
                        <a:rPr lang="ru-RU" sz="1800" b="0" i="0" u="none" strike="noStrike" noProof="0" dirty="0" err="1">
                          <a:effectLst/>
                          <a:latin typeface="Trebuchet MS"/>
                        </a:rPr>
                        <a:t>modeled</a:t>
                      </a:r>
                      <a:r>
                        <a:rPr lang="ru-RU" sz="1800" b="0" i="0" u="none" strike="noStrike" noProof="0" dirty="0">
                          <a:effectLst/>
                          <a:latin typeface="Trebuchet MS"/>
                        </a:rPr>
                        <a:t> </a:t>
                      </a:r>
                      <a:r>
                        <a:rPr lang="ru-RU" sz="1800" b="0" i="0" u="none" strike="noStrike" noProof="0" dirty="0" err="1">
                          <a:effectLst/>
                          <a:latin typeface="Trebuchet MS"/>
                        </a:rPr>
                        <a:t>entities</a:t>
                      </a:r>
                      <a:r>
                        <a:rPr lang="ru-RU" sz="1800" b="0" i="0" u="none" strike="noStrike" noProof="0" dirty="0">
                          <a:effectLst/>
                          <a:latin typeface="Trebuchet MS"/>
                        </a:rPr>
                        <a:t> </a:t>
                      </a:r>
                      <a:r>
                        <a:rPr lang="ru-RU" sz="1800" b="0" i="0" u="none" strike="noStrike" noProof="0" dirty="0" err="1">
                          <a:effectLst/>
                          <a:latin typeface="Trebuchet MS"/>
                        </a:rPr>
                        <a:t>does</a:t>
                      </a:r>
                      <a:r>
                        <a:rPr lang="ru-RU" sz="1800" b="0" i="0" u="none" strike="noStrike" noProof="0" dirty="0">
                          <a:effectLst/>
                          <a:latin typeface="Trebuchet MS"/>
                        </a:rPr>
                        <a:t> </a:t>
                      </a:r>
                      <a:r>
                        <a:rPr lang="ru-RU" sz="1800" b="0" i="0" u="none" strike="noStrike" noProof="0" dirty="0" err="1">
                          <a:effectLst/>
                          <a:latin typeface="Trebuchet MS"/>
                        </a:rPr>
                        <a:t>the</a:t>
                      </a:r>
                      <a:r>
                        <a:rPr lang="ru-RU" sz="1800" b="0" i="0" u="none" strike="noStrike" noProof="0" dirty="0">
                          <a:effectLst/>
                          <a:latin typeface="Trebuchet MS"/>
                        </a:rPr>
                        <a:t>       </a:t>
                      </a:r>
                      <a:r>
                        <a:rPr lang="ru-RU" sz="1800" b="0" i="0" u="none" strike="noStrike" noProof="0" dirty="0" err="1">
                          <a:effectLst/>
                          <a:latin typeface="Trebuchet MS"/>
                        </a:rPr>
                        <a:t>object</a:t>
                      </a:r>
                      <a:r>
                        <a:rPr lang="ru-RU" sz="1800" b="0" i="0" u="none" strike="noStrike" noProof="0" dirty="0">
                          <a:effectLst/>
                          <a:latin typeface="Trebuchet MS"/>
                        </a:rPr>
                        <a:t> </a:t>
                      </a:r>
                      <a:r>
                        <a:rPr lang="ru-RU" sz="1800" b="0" i="0" u="none" strike="noStrike" noProof="0" dirty="0" err="1">
                          <a:effectLst/>
                          <a:latin typeface="Trebuchet MS"/>
                        </a:rPr>
                        <a:t>interact</a:t>
                      </a:r>
                      <a:r>
                        <a:rPr lang="ru-RU" sz="1800" b="0" i="0" u="none" strike="noStrike" noProof="0" dirty="0">
                          <a:effectLst/>
                          <a:latin typeface="Trebuchet MS"/>
                        </a:rPr>
                        <a:t>)</a:t>
                      </a:r>
                      <a:endParaRPr lang="ru-RU" sz="1800" b="0" i="0" u="none" strike="noStrike" noProof="0" dirty="0">
                        <a:latin typeface="Trebuchet MS"/>
                      </a:endParaRPr>
                    </a:p>
                  </a:txBody>
                  <a:tcPr marL="63500" marR="63500" marT="63500" marB="63500"/>
                </a:tc>
                <a:tc>
                  <a:txBody>
                    <a:bodyPr/>
                    <a:lstStyle/>
                    <a:p>
                      <a:r>
                        <a:rPr lang="ru-RU" sz="1800" dirty="0" err="1">
                          <a:effectLst/>
                        </a:rPr>
                        <a:t>Interacts</a:t>
                      </a:r>
                      <a:r>
                        <a:rPr lang="ru-RU" sz="1800" dirty="0">
                          <a:effectLst/>
                        </a:rPr>
                        <a:t> </a:t>
                      </a:r>
                      <a:r>
                        <a:rPr lang="ru-RU" sz="1800" dirty="0" err="1">
                          <a:effectLst/>
                        </a:rPr>
                        <a:t>with</a:t>
                      </a:r>
                      <a:r>
                        <a:rPr lang="ru-RU" sz="1800" dirty="0">
                          <a:effectLst/>
                        </a:rPr>
                        <a:t> </a:t>
                      </a:r>
                      <a:r>
                        <a:rPr lang="ru-RU" sz="1800" dirty="0" err="1">
                          <a:effectLst/>
                        </a:rPr>
                        <a:t>administrators</a:t>
                      </a:r>
                      <a:r>
                        <a:rPr lang="ru-RU" sz="1800" dirty="0">
                          <a:effectLst/>
                        </a:rPr>
                        <a:t>, </a:t>
                      </a:r>
                      <a:r>
                        <a:rPr lang="ru-RU" sz="1800" dirty="0" err="1">
                          <a:effectLst/>
                        </a:rPr>
                        <a:t>with</a:t>
                      </a:r>
                      <a:r>
                        <a:rPr lang="ru-RU" sz="1800" dirty="0">
                          <a:effectLst/>
                        </a:rPr>
                        <a:t> </a:t>
                      </a:r>
                      <a:r>
                        <a:rPr lang="ru-RU" sz="1800" dirty="0" err="1">
                          <a:effectLst/>
                        </a:rPr>
                        <a:t>clients</a:t>
                      </a:r>
                      <a:r>
                        <a:rPr lang="ru-RU" sz="1800" dirty="0">
                          <a:effectLst/>
                        </a:rPr>
                        <a:t>.</a:t>
                      </a:r>
                    </a:p>
                  </a:txBody>
                  <a:tcPr marL="63500" marR="63500" marT="63500" marB="63500"/>
                </a:tc>
                <a:extLst>
                  <a:ext uri="{0D108BD9-81ED-4DB2-BD59-A6C34878D82A}">
                    <a16:rowId xmlns:a16="http://schemas.microsoft.com/office/drawing/2014/main" val="3640291381"/>
                  </a:ext>
                </a:extLst>
              </a:tr>
            </a:tbl>
          </a:graphicData>
        </a:graphic>
      </p:graphicFrame>
      <p:graphicFrame>
        <p:nvGraphicFramePr>
          <p:cNvPr id="9" name="Table 8">
            <a:extLst>
              <a:ext uri="{FF2B5EF4-FFF2-40B4-BE49-F238E27FC236}">
                <a16:creationId xmlns:a16="http://schemas.microsoft.com/office/drawing/2014/main" id="{326F2BB6-9716-4CBD-A2AC-C6019D660430}"/>
              </a:ext>
            </a:extLst>
          </p:cNvPr>
          <p:cNvGraphicFramePr>
            <a:graphicFrameLocks noGrp="1"/>
          </p:cNvGraphicFramePr>
          <p:nvPr>
            <p:extLst>
              <p:ext uri="{D42A27DB-BD31-4B8C-83A1-F6EECF244321}">
                <p14:modId xmlns:p14="http://schemas.microsoft.com/office/powerpoint/2010/main" val="802959758"/>
              </p:ext>
            </p:extLst>
          </p:nvPr>
        </p:nvGraphicFramePr>
        <p:xfrm>
          <a:off x="6102266" y="3040681"/>
          <a:ext cx="5934075" cy="2194560"/>
        </p:xfrm>
        <a:graphic>
          <a:graphicData uri="http://schemas.openxmlformats.org/drawingml/2006/table">
            <a:tbl>
              <a:tblPr firstRow="1" firstCol="1" bandRow="1">
                <a:tableStyleId>{5C22544A-7EE6-4342-B048-85BDC9FD1C3A}</a:tableStyleId>
              </a:tblPr>
              <a:tblGrid>
                <a:gridCol w="2517140">
                  <a:extLst>
                    <a:ext uri="{9D8B030D-6E8A-4147-A177-3AD203B41FA5}">
                      <a16:colId xmlns:a16="http://schemas.microsoft.com/office/drawing/2014/main" val="2259249811"/>
                    </a:ext>
                  </a:extLst>
                </a:gridCol>
                <a:gridCol w="3416935">
                  <a:extLst>
                    <a:ext uri="{9D8B030D-6E8A-4147-A177-3AD203B41FA5}">
                      <a16:colId xmlns:a16="http://schemas.microsoft.com/office/drawing/2014/main" val="3694057152"/>
                    </a:ext>
                  </a:extLst>
                </a:gridCol>
              </a:tblGrid>
              <a:tr h="250031">
                <a:tc gridSpan="2">
                  <a:txBody>
                    <a:bodyPr/>
                    <a:lstStyle/>
                    <a:p>
                      <a:pPr algn="ctr">
                        <a:spcAft>
                          <a:spcPts val="0"/>
                        </a:spcAft>
                      </a:pPr>
                      <a:r>
                        <a:rPr lang="en-US" sz="1800" dirty="0">
                          <a:effectLst/>
                        </a:rPr>
                        <a:t>CRC-Card</a:t>
                      </a:r>
                    </a:p>
                  </a:txBody>
                  <a:tcPr marL="68580" marR="68580" marT="0" marB="0"/>
                </a:tc>
                <a:tc hMerge="1">
                  <a:txBody>
                    <a:bodyPr/>
                    <a:lstStyle/>
                    <a:p>
                      <a:endParaRPr lang="ru-RU"/>
                    </a:p>
                  </a:txBody>
                  <a:tcPr/>
                </a:tc>
                <a:extLst>
                  <a:ext uri="{0D108BD9-81ED-4DB2-BD59-A6C34878D82A}">
                    <a16:rowId xmlns:a16="http://schemas.microsoft.com/office/drawing/2014/main" val="661513340"/>
                  </a:ext>
                </a:extLst>
              </a:tr>
              <a:tr h="0">
                <a:tc>
                  <a:txBody>
                    <a:bodyPr/>
                    <a:lstStyle/>
                    <a:p>
                      <a:pPr>
                        <a:spcAft>
                          <a:spcPts val="0"/>
                        </a:spcAft>
                      </a:pPr>
                      <a:r>
                        <a:rPr lang="ru-RU" sz="1800" dirty="0" err="1">
                          <a:effectLst/>
                        </a:rPr>
                        <a:t>Object</a:t>
                      </a:r>
                      <a:endParaRPr lang="ru-RU" sz="1800" dirty="0">
                        <a:effectLst/>
                      </a:endParaRPr>
                    </a:p>
                  </a:txBody>
                  <a:tcPr marL="68580" marR="68580" marT="0" marB="0"/>
                </a:tc>
                <a:tc>
                  <a:txBody>
                    <a:bodyPr/>
                    <a:lstStyle/>
                    <a:p>
                      <a:pPr>
                        <a:spcAft>
                          <a:spcPts val="0"/>
                        </a:spcAft>
                      </a:pPr>
                      <a:r>
                        <a:rPr lang="ru-RU" sz="1800" dirty="0" err="1">
                          <a:effectLst/>
                        </a:rPr>
                        <a:t>Administrator</a:t>
                      </a:r>
                      <a:r>
                        <a:rPr lang="ru-RU" sz="1800" dirty="0">
                          <a:effectLst/>
                        </a:rPr>
                        <a:t> </a:t>
                      </a:r>
                      <a:r>
                        <a:rPr lang="ru-RU" sz="1800" dirty="0" err="1">
                          <a:effectLst/>
                        </a:rPr>
                        <a:t>of</a:t>
                      </a:r>
                      <a:r>
                        <a:rPr lang="ru-RU" sz="1800" dirty="0">
                          <a:effectLst/>
                        </a:rPr>
                        <a:t> </a:t>
                      </a:r>
                      <a:r>
                        <a:rPr lang="ru-RU" sz="1800" dirty="0" err="1">
                          <a:effectLst/>
                        </a:rPr>
                        <a:t>the</a:t>
                      </a:r>
                      <a:r>
                        <a:rPr lang="ru-RU" sz="1800" dirty="0">
                          <a:effectLst/>
                        </a:rPr>
                        <a:t> DB</a:t>
                      </a:r>
                    </a:p>
                  </a:txBody>
                  <a:tcPr marL="68580" marR="68580" marT="0" marB="0"/>
                </a:tc>
                <a:extLst>
                  <a:ext uri="{0D108BD9-81ED-4DB2-BD59-A6C34878D82A}">
                    <a16:rowId xmlns:a16="http://schemas.microsoft.com/office/drawing/2014/main" val="3597801457"/>
                  </a:ext>
                </a:extLst>
              </a:tr>
              <a:tr h="0">
                <a:tc>
                  <a:txBody>
                    <a:bodyPr/>
                    <a:lstStyle/>
                    <a:p>
                      <a:pPr lvl="0">
                        <a:spcAft>
                          <a:spcPts val="0"/>
                        </a:spcAft>
                        <a:buNone/>
                      </a:pPr>
                      <a:r>
                        <a:rPr lang="ru-RU" sz="1800" b="0" i="0" u="none" strike="noStrike" noProof="0" dirty="0" err="1">
                          <a:effectLst/>
                          <a:latin typeface="Trebuchet MS"/>
                        </a:rPr>
                        <a:t>Duty</a:t>
                      </a:r>
                      <a:r>
                        <a:rPr lang="ru-RU" sz="1800" b="0" i="0" u="none" strike="noStrike" noProof="0" dirty="0">
                          <a:effectLst/>
                          <a:latin typeface="Trebuchet MS"/>
                        </a:rPr>
                        <a:t> (</a:t>
                      </a:r>
                      <a:r>
                        <a:rPr lang="ru-RU" sz="1800" b="0" i="0" u="none" strike="noStrike" noProof="0" dirty="0" err="1">
                          <a:effectLst/>
                          <a:latin typeface="Trebuchet MS"/>
                        </a:rPr>
                        <a:t>behavior</a:t>
                      </a:r>
                      <a:r>
                        <a:rPr lang="ru-RU" sz="1800" b="0" i="0" u="none" strike="noStrike" noProof="0" dirty="0">
                          <a:effectLst/>
                          <a:latin typeface="Trebuchet MS"/>
                        </a:rPr>
                        <a:t>)</a:t>
                      </a:r>
                      <a:endParaRPr lang="ru-RU" sz="1800" b="0" i="0" u="none" strike="noStrike" noProof="0">
                        <a:latin typeface="Trebuchet MS"/>
                      </a:endParaRPr>
                    </a:p>
                  </a:txBody>
                  <a:tcPr marL="68580" marR="68580" marT="0" marB="0"/>
                </a:tc>
                <a:tc>
                  <a:txBody>
                    <a:bodyPr/>
                    <a:lstStyle/>
                    <a:p>
                      <a:pPr lvl="0">
                        <a:spcAft>
                          <a:spcPts val="0"/>
                        </a:spcAft>
                        <a:buNone/>
                      </a:pPr>
                      <a:r>
                        <a:rPr lang="ru-RU" sz="1800" b="0" i="0" u="none" strike="noStrike" noProof="0" dirty="0" err="1">
                          <a:effectLst/>
                          <a:latin typeface="Trebuchet MS"/>
                        </a:rPr>
                        <a:t>Servicing</a:t>
                      </a:r>
                      <a:r>
                        <a:rPr lang="ru-RU" sz="1800" b="0" i="0" u="none" strike="noStrike" noProof="0" dirty="0">
                          <a:effectLst/>
                          <a:latin typeface="Trebuchet MS"/>
                        </a:rPr>
                        <a:t> </a:t>
                      </a:r>
                      <a:r>
                        <a:rPr lang="ru-RU" sz="1800" b="0" i="0" u="none" strike="noStrike" noProof="0" dirty="0" err="1">
                          <a:effectLst/>
                          <a:latin typeface="Trebuchet MS"/>
                        </a:rPr>
                        <a:t>and</a:t>
                      </a:r>
                      <a:r>
                        <a:rPr lang="ru-RU" sz="1800" b="0" i="0" u="none" strike="noStrike" noProof="0" dirty="0">
                          <a:effectLst/>
                          <a:latin typeface="Trebuchet MS"/>
                        </a:rPr>
                        <a:t> </a:t>
                      </a:r>
                      <a:r>
                        <a:rPr lang="ru-RU" sz="1800" b="0" i="0" u="none" strike="noStrike" noProof="0" dirty="0" err="1">
                          <a:effectLst/>
                          <a:latin typeface="Trebuchet MS"/>
                        </a:rPr>
                        <a:t>troubleshooting</a:t>
                      </a:r>
                      <a:r>
                        <a:rPr lang="ru-RU" sz="1800" b="0" i="0" u="none" strike="noStrike" noProof="0" dirty="0">
                          <a:effectLst/>
                          <a:latin typeface="Trebuchet MS"/>
                        </a:rPr>
                        <a:t> </a:t>
                      </a:r>
                      <a:r>
                        <a:rPr lang="ru-RU" sz="1800" b="0" i="0" u="none" strike="noStrike" noProof="0" dirty="0" err="1">
                          <a:effectLst/>
                          <a:latin typeface="Trebuchet MS"/>
                        </a:rPr>
                        <a:t>server</a:t>
                      </a:r>
                      <a:r>
                        <a:rPr lang="ru-RU" sz="1800" b="0" i="0" u="none" strike="noStrike" noProof="0" dirty="0">
                          <a:effectLst/>
                          <a:latin typeface="Trebuchet MS"/>
                        </a:rPr>
                        <a:t>, </a:t>
                      </a:r>
                      <a:r>
                        <a:rPr lang="ru-RU" sz="1800" b="0" i="0" u="none" strike="noStrike" noProof="0" dirty="0" err="1">
                          <a:effectLst/>
                          <a:latin typeface="Trebuchet MS"/>
                        </a:rPr>
                        <a:t>load</a:t>
                      </a:r>
                      <a:r>
                        <a:rPr lang="ru-RU" sz="1800" b="0" i="0" u="none" strike="noStrike" noProof="0" dirty="0">
                          <a:effectLst/>
                          <a:latin typeface="Trebuchet MS"/>
                        </a:rPr>
                        <a:t> </a:t>
                      </a:r>
                      <a:r>
                        <a:rPr lang="ru-RU" sz="1800" b="0" i="0" u="none" strike="noStrike" noProof="0" dirty="0" err="1">
                          <a:effectLst/>
                          <a:latin typeface="Trebuchet MS"/>
                        </a:rPr>
                        <a:t>balancing</a:t>
                      </a:r>
                      <a:r>
                        <a:rPr lang="ru-RU" sz="1800" b="0" i="0" u="none" strike="noStrike" noProof="0" dirty="0">
                          <a:effectLst/>
                          <a:latin typeface="Trebuchet MS"/>
                        </a:rPr>
                        <a:t>.</a:t>
                      </a:r>
                      <a:endParaRPr lang="ru-RU" sz="1800"/>
                    </a:p>
                  </a:txBody>
                  <a:tcPr marL="68580" marR="68580" marT="0" marB="0"/>
                </a:tc>
                <a:extLst>
                  <a:ext uri="{0D108BD9-81ED-4DB2-BD59-A6C34878D82A}">
                    <a16:rowId xmlns:a16="http://schemas.microsoft.com/office/drawing/2014/main" val="3146465477"/>
                  </a:ext>
                </a:extLst>
              </a:tr>
              <a:tr h="589280">
                <a:tc>
                  <a:txBody>
                    <a:bodyPr/>
                    <a:lstStyle/>
                    <a:p>
                      <a:pPr lvl="0">
                        <a:spcAft>
                          <a:spcPts val="0"/>
                        </a:spcAft>
                        <a:buNone/>
                      </a:pPr>
                      <a:r>
                        <a:rPr lang="ru-RU" sz="1800" b="0" i="0" u="none" strike="noStrike" noProof="0" dirty="0" err="1">
                          <a:effectLst/>
                          <a:latin typeface="Trebuchet MS"/>
                        </a:rPr>
                        <a:t>Interactions</a:t>
                      </a:r>
                      <a:r>
                        <a:rPr lang="ru-RU" sz="1800" b="0" i="0" u="none" strike="noStrike" noProof="0" dirty="0">
                          <a:effectLst/>
                          <a:latin typeface="Trebuchet MS"/>
                        </a:rPr>
                        <a:t> (</a:t>
                      </a:r>
                      <a:r>
                        <a:rPr lang="ru-RU" sz="1800" b="0" i="0" u="none" strike="noStrike" noProof="0" dirty="0" err="1">
                          <a:effectLst/>
                          <a:latin typeface="Trebuchet MS"/>
                        </a:rPr>
                        <a:t>with</a:t>
                      </a:r>
                      <a:r>
                        <a:rPr lang="ru-RU" sz="1800" b="0" i="0" u="none" strike="noStrike" noProof="0" dirty="0">
                          <a:effectLst/>
                          <a:latin typeface="Trebuchet MS"/>
                        </a:rPr>
                        <a:t>      </a:t>
                      </a:r>
                      <a:r>
                        <a:rPr lang="ru-RU" sz="1800" b="0" i="0" u="none" strike="noStrike" noProof="0" dirty="0" err="1">
                          <a:effectLst/>
                          <a:latin typeface="Trebuchet MS"/>
                        </a:rPr>
                        <a:t>which</a:t>
                      </a:r>
                      <a:r>
                        <a:rPr lang="ru-RU" sz="1800" b="0" i="0" u="none" strike="noStrike" noProof="0" dirty="0">
                          <a:effectLst/>
                          <a:latin typeface="Trebuchet MS"/>
                        </a:rPr>
                        <a:t> </a:t>
                      </a:r>
                      <a:r>
                        <a:rPr lang="ru-RU" sz="1800" b="0" i="0" u="none" strike="noStrike" noProof="0" dirty="0" err="1">
                          <a:effectLst/>
                          <a:latin typeface="Trebuchet MS"/>
                        </a:rPr>
                        <a:t>of</a:t>
                      </a:r>
                      <a:r>
                        <a:rPr lang="ru-RU" sz="1800" b="0" i="0" u="none" strike="noStrike" noProof="0" dirty="0">
                          <a:effectLst/>
                          <a:latin typeface="Trebuchet MS"/>
                        </a:rPr>
                        <a:t> </a:t>
                      </a:r>
                      <a:r>
                        <a:rPr lang="ru-RU" sz="1800" b="0" i="0" u="none" strike="noStrike" noProof="0" dirty="0" err="1">
                          <a:effectLst/>
                          <a:latin typeface="Trebuchet MS"/>
                        </a:rPr>
                        <a:t>the</a:t>
                      </a:r>
                      <a:r>
                        <a:rPr lang="ru-RU" sz="1800" b="0" i="0" u="none" strike="noStrike" noProof="0" dirty="0">
                          <a:effectLst/>
                          <a:latin typeface="Trebuchet MS"/>
                        </a:rPr>
                        <a:t> </a:t>
                      </a:r>
                      <a:r>
                        <a:rPr lang="ru-RU" sz="1800" b="0" i="0" u="none" strike="noStrike" noProof="0" dirty="0" err="1">
                          <a:effectLst/>
                          <a:latin typeface="Trebuchet MS"/>
                        </a:rPr>
                        <a:t>modeled</a:t>
                      </a:r>
                      <a:r>
                        <a:rPr lang="ru-RU" sz="1800" b="0" i="0" u="none" strike="noStrike" noProof="0" dirty="0">
                          <a:effectLst/>
                          <a:latin typeface="Trebuchet MS"/>
                        </a:rPr>
                        <a:t> </a:t>
                      </a:r>
                      <a:r>
                        <a:rPr lang="ru-RU" sz="1800" b="0" i="0" u="none" strike="noStrike" noProof="0" dirty="0" err="1">
                          <a:effectLst/>
                          <a:latin typeface="Trebuchet MS"/>
                        </a:rPr>
                        <a:t>entities</a:t>
                      </a:r>
                      <a:r>
                        <a:rPr lang="ru-RU" sz="1800" b="0" i="0" u="none" strike="noStrike" noProof="0" dirty="0">
                          <a:effectLst/>
                          <a:latin typeface="Trebuchet MS"/>
                        </a:rPr>
                        <a:t> </a:t>
                      </a:r>
                      <a:r>
                        <a:rPr lang="ru-RU" sz="1800" b="0" i="0" u="none" strike="noStrike" noProof="0" dirty="0" err="1">
                          <a:effectLst/>
                          <a:latin typeface="Trebuchet MS"/>
                        </a:rPr>
                        <a:t>does</a:t>
                      </a:r>
                      <a:r>
                        <a:rPr lang="ru-RU" sz="1800" b="0" i="0" u="none" strike="noStrike" noProof="0" dirty="0">
                          <a:effectLst/>
                          <a:latin typeface="Trebuchet MS"/>
                        </a:rPr>
                        <a:t> </a:t>
                      </a:r>
                      <a:r>
                        <a:rPr lang="ru-RU" sz="1800" b="0" i="0" u="none" strike="noStrike" noProof="0" dirty="0" err="1">
                          <a:effectLst/>
                          <a:latin typeface="Trebuchet MS"/>
                        </a:rPr>
                        <a:t>object</a:t>
                      </a:r>
                      <a:r>
                        <a:rPr lang="ru-RU" sz="1800" b="0" i="0" u="none" strike="noStrike" noProof="0" dirty="0">
                          <a:effectLst/>
                          <a:latin typeface="Trebuchet MS"/>
                        </a:rPr>
                        <a:t>    </a:t>
                      </a:r>
                      <a:r>
                        <a:rPr lang="ru-RU" sz="1800" b="0" i="0" u="none" strike="noStrike" noProof="0" dirty="0" err="1">
                          <a:effectLst/>
                          <a:latin typeface="Trebuchet MS"/>
                        </a:rPr>
                        <a:t>interact</a:t>
                      </a:r>
                      <a:r>
                        <a:rPr lang="ru-RU" sz="1800" b="0" i="0" u="none" strike="noStrike" noProof="0" dirty="0">
                          <a:effectLst/>
                          <a:latin typeface="Trebuchet MS"/>
                        </a:rPr>
                        <a:t>)</a:t>
                      </a:r>
                      <a:endParaRPr lang="ru-RU" sz="1800" b="0" i="0" u="none" strike="noStrike" noProof="0" dirty="0">
                        <a:latin typeface="Trebuchet MS"/>
                      </a:endParaRPr>
                    </a:p>
                  </a:txBody>
                  <a:tcPr marL="68580" marR="68580" marT="0" marB="0"/>
                </a:tc>
                <a:tc>
                  <a:txBody>
                    <a:bodyPr/>
                    <a:lstStyle/>
                    <a:p>
                      <a:pPr lvl="0">
                        <a:spcAft>
                          <a:spcPts val="0"/>
                        </a:spcAft>
                        <a:buNone/>
                      </a:pPr>
                      <a:r>
                        <a:rPr lang="ru-RU" sz="1800" b="0" i="0" u="none" strike="noStrike" noProof="0" dirty="0" err="1">
                          <a:effectLst/>
                          <a:latin typeface="Trebuchet MS"/>
                        </a:rPr>
                        <a:t>Interacts</a:t>
                      </a:r>
                      <a:r>
                        <a:rPr lang="ru-RU" sz="1800" b="0" i="0" u="none" strike="noStrike" noProof="0" dirty="0">
                          <a:effectLst/>
                          <a:latin typeface="Trebuchet MS"/>
                        </a:rPr>
                        <a:t> </a:t>
                      </a:r>
                      <a:r>
                        <a:rPr lang="ru-RU" sz="1800" b="0" i="0" u="none" strike="noStrike" noProof="0" dirty="0" err="1">
                          <a:effectLst/>
                          <a:latin typeface="Trebuchet MS"/>
                        </a:rPr>
                        <a:t>with</a:t>
                      </a:r>
                      <a:r>
                        <a:rPr lang="ru-RU" sz="1800" b="0" i="0" u="none" strike="noStrike" noProof="0" dirty="0">
                          <a:effectLst/>
                          <a:latin typeface="Trebuchet MS"/>
                        </a:rPr>
                        <a:t> </a:t>
                      </a:r>
                      <a:r>
                        <a:rPr lang="ru-RU" sz="1800" b="0" i="0" u="none" strike="noStrike" noProof="0" dirty="0" err="1">
                          <a:effectLst/>
                          <a:latin typeface="Trebuchet MS"/>
                        </a:rPr>
                        <a:t>administrators</a:t>
                      </a:r>
                      <a:r>
                        <a:rPr lang="ru-RU" sz="1800" b="0" i="0" u="none" strike="noStrike" noProof="0" dirty="0">
                          <a:effectLst/>
                          <a:latin typeface="Trebuchet MS"/>
                        </a:rPr>
                        <a:t>,  </a:t>
                      </a:r>
                      <a:r>
                        <a:rPr lang="ru-RU" sz="1800" b="0" i="0" u="none" strike="noStrike" noProof="0" dirty="0" err="1">
                          <a:effectLst/>
                          <a:latin typeface="Trebuchet MS"/>
                        </a:rPr>
                        <a:t>developer</a:t>
                      </a:r>
                      <a:r>
                        <a:rPr lang="ru-RU" sz="1800" b="0" i="0" u="none" strike="noStrike" noProof="0" dirty="0">
                          <a:effectLst/>
                          <a:latin typeface="Trebuchet MS"/>
                        </a:rPr>
                        <a:t> </a:t>
                      </a:r>
                      <a:r>
                        <a:rPr lang="ru-RU" sz="1800" b="0" i="0" u="none" strike="noStrike" noProof="0" dirty="0" err="1">
                          <a:effectLst/>
                          <a:latin typeface="Trebuchet MS"/>
                        </a:rPr>
                        <a:t>team</a:t>
                      </a:r>
                      <a:r>
                        <a:rPr lang="ru-RU" sz="1800" b="0" i="0" u="none" strike="noStrike" noProof="0" dirty="0">
                          <a:effectLst/>
                          <a:latin typeface="Trebuchet MS"/>
                        </a:rPr>
                        <a:t> (</a:t>
                      </a:r>
                      <a:r>
                        <a:rPr lang="ru-RU" sz="1800" b="0" i="0" u="none" strike="noStrike" noProof="0" dirty="0" err="1">
                          <a:effectLst/>
                          <a:latin typeface="Trebuchet MS"/>
                        </a:rPr>
                        <a:t>if</a:t>
                      </a:r>
                      <a:r>
                        <a:rPr lang="ru-RU" sz="1800" b="0" i="0" u="none" strike="noStrike" noProof="0" dirty="0">
                          <a:effectLst/>
                          <a:latin typeface="Trebuchet MS"/>
                        </a:rPr>
                        <a:t> </a:t>
                      </a:r>
                      <a:r>
                        <a:rPr lang="ru-RU" sz="1800" b="0" i="0" u="none" strike="noStrike" noProof="0" dirty="0" err="1">
                          <a:effectLst/>
                          <a:latin typeface="Trebuchet MS"/>
                        </a:rPr>
                        <a:t>needed</a:t>
                      </a:r>
                      <a:r>
                        <a:rPr lang="ru-RU" sz="1800" b="0" i="0" u="none" strike="noStrike" noProof="0" dirty="0">
                          <a:effectLst/>
                          <a:latin typeface="Trebuchet MS"/>
                        </a:rPr>
                        <a:t>).</a:t>
                      </a:r>
                      <a:endParaRPr lang="ru-RU" sz="1800"/>
                    </a:p>
                  </a:txBody>
                  <a:tcPr marL="68580" marR="68580" marT="0" marB="0"/>
                </a:tc>
                <a:extLst>
                  <a:ext uri="{0D108BD9-81ED-4DB2-BD59-A6C34878D82A}">
                    <a16:rowId xmlns:a16="http://schemas.microsoft.com/office/drawing/2014/main" val="332458067"/>
                  </a:ext>
                </a:extLst>
              </a:tr>
            </a:tbl>
          </a:graphicData>
        </a:graphic>
      </p:graphicFrame>
    </p:spTree>
    <p:extLst>
      <p:ext uri="{BB962C8B-B14F-4D97-AF65-F5344CB8AC3E}">
        <p14:creationId xmlns:p14="http://schemas.microsoft.com/office/powerpoint/2010/main" val="1521733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319CA5E-F522-4F38-A7EE-80D157103153}"/>
              </a:ext>
            </a:extLst>
          </p:cNvPr>
          <p:cNvPicPr>
            <a:picLocks noChangeAspect="1"/>
          </p:cNvPicPr>
          <p:nvPr/>
        </p:nvPicPr>
        <p:blipFill>
          <a:blip r:embed="rId2"/>
          <a:stretch>
            <a:fillRect/>
          </a:stretch>
        </p:blipFill>
        <p:spPr>
          <a:xfrm>
            <a:off x="854243" y="1989435"/>
            <a:ext cx="8267699" cy="1926630"/>
          </a:xfrm>
          <a:prstGeom prst="rect">
            <a:avLst/>
          </a:prstGeom>
        </p:spPr>
      </p:pic>
    </p:spTree>
    <p:extLst>
      <p:ext uri="{BB962C8B-B14F-4D97-AF65-F5344CB8AC3E}">
        <p14:creationId xmlns:p14="http://schemas.microsoft.com/office/powerpoint/2010/main" val="127030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FA469DA-7C35-46DF-802D-8FA0B92B5FE6}"/>
              </a:ext>
            </a:extLst>
          </p:cNvPr>
          <p:cNvSpPr>
            <a:spLocks noGrp="1"/>
          </p:cNvSpPr>
          <p:nvPr>
            <p:ph type="title"/>
          </p:nvPr>
        </p:nvSpPr>
        <p:spPr>
          <a:xfrm>
            <a:off x="6094856" y="1261331"/>
            <a:ext cx="3179146" cy="2786430"/>
          </a:xfrm>
        </p:spPr>
        <p:txBody>
          <a:bodyPr vert="horz" lIns="91440" tIns="45720" rIns="91440" bIns="45720" rtlCol="0" anchor="b">
            <a:normAutofit/>
          </a:bodyPr>
          <a:lstStyle/>
          <a:p>
            <a:pPr algn="r"/>
            <a:r>
              <a:rPr lang="en-US" sz="5400"/>
              <a:t>Prototype GUI</a:t>
            </a:r>
          </a:p>
        </p:txBody>
      </p:sp>
      <p:pic>
        <p:nvPicPr>
          <p:cNvPr id="4" name="Picture 4" descr="Изображение выглядит как небо, дерево, электроника&#10;&#10;Описание создано с высокой степенью достоверности">
            <a:extLst>
              <a:ext uri="{FF2B5EF4-FFF2-40B4-BE49-F238E27FC236}">
                <a16:creationId xmlns:a16="http://schemas.microsoft.com/office/drawing/2014/main" id="{CCDB11D3-8315-4208-BA67-34572F9A6776}"/>
              </a:ext>
            </a:extLst>
          </p:cNvPr>
          <p:cNvPicPr>
            <a:picLocks noChangeAspect="1"/>
          </p:cNvPicPr>
          <p:nvPr/>
        </p:nvPicPr>
        <p:blipFill rotWithShape="1">
          <a:blip r:embed="rId2"/>
          <a:srcRect l="2663" r="21627" b="2"/>
          <a:stretch/>
        </p:blipFill>
        <p:spPr>
          <a:xfrm>
            <a:off x="888603" y="1261330"/>
            <a:ext cx="4973212" cy="4335340"/>
          </a:xfrm>
          <a:prstGeom prst="rect">
            <a:avLst/>
          </a:prstGeom>
        </p:spPr>
      </p:pic>
    </p:spTree>
    <p:extLst>
      <p:ext uri="{BB962C8B-B14F-4D97-AF65-F5344CB8AC3E}">
        <p14:creationId xmlns:p14="http://schemas.microsoft.com/office/powerpoint/2010/main" val="148372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DE4E0ACE-193B-4679-8582-5772F4341051}"/>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03560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D14CF1FB-2412-42B6-8478-84155E1AE43D}"/>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67824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Изображение выглядит как снимок экрана, монитор&#10;&#10;Описание создано с очень высокой степенью достоверности">
            <a:extLst>
              <a:ext uri="{FF2B5EF4-FFF2-40B4-BE49-F238E27FC236}">
                <a16:creationId xmlns:a16="http://schemas.microsoft.com/office/drawing/2014/main" id="{D78639FD-52BE-4BBF-9C76-21A9FA2A8FE4}"/>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50913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34FE7D06-9F32-44CF-8177-3C0F5B052873}"/>
              </a:ext>
            </a:extLst>
          </p:cNvPr>
          <p:cNvPicPr>
            <a:picLocks noChangeAspect="1"/>
          </p:cNvPicPr>
          <p:nvPr/>
        </p:nvPicPr>
        <p:blipFill>
          <a:blip r:embed="rId2"/>
          <a:stretch>
            <a:fillRect/>
          </a:stretch>
        </p:blipFill>
        <p:spPr>
          <a:xfrm>
            <a:off x="2006" y="3284"/>
            <a:ext cx="12228093" cy="6921616"/>
          </a:xfrm>
          <a:prstGeom prst="rect">
            <a:avLst/>
          </a:prstGeom>
        </p:spPr>
      </p:pic>
    </p:spTree>
    <p:extLst>
      <p:ext uri="{BB962C8B-B14F-4D97-AF65-F5344CB8AC3E}">
        <p14:creationId xmlns:p14="http://schemas.microsoft.com/office/powerpoint/2010/main" val="193565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Изображение выглядит как снимок экрана, монитор&#10;&#10;Описание создано с очень высокой степенью достоверности">
            <a:extLst>
              <a:ext uri="{FF2B5EF4-FFF2-40B4-BE49-F238E27FC236}">
                <a16:creationId xmlns:a16="http://schemas.microsoft.com/office/drawing/2014/main" id="{1E1CAE3F-6E2F-48B0-AF6A-384F2B19C386}"/>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410768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4CC98AFC-0117-429B-8E14-7D2BD2E022A3}"/>
              </a:ext>
            </a:extLst>
          </p:cNvPr>
          <p:cNvPicPr>
            <a:picLocks noChangeAspect="1"/>
          </p:cNvPicPr>
          <p:nvPr/>
        </p:nvPicPr>
        <p:blipFill>
          <a:blip r:embed="rId2"/>
          <a:stretch>
            <a:fillRect/>
          </a:stretch>
        </p:blipFill>
        <p:spPr>
          <a:xfrm>
            <a:off x="964612" y="872793"/>
            <a:ext cx="2693456" cy="4809744"/>
          </a:xfrm>
          <a:prstGeom prst="rect">
            <a:avLst/>
          </a:prstGeom>
        </p:spPr>
      </p:pic>
      <p:pic>
        <p:nvPicPr>
          <p:cNvPr id="2" name="Picture 2"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7E1C6F51-C68F-4FF7-8FB6-6F92FFA6C734}"/>
              </a:ext>
            </a:extLst>
          </p:cNvPr>
          <p:cNvPicPr>
            <a:picLocks noChangeAspect="1"/>
          </p:cNvPicPr>
          <p:nvPr/>
        </p:nvPicPr>
        <p:blipFill>
          <a:blip r:embed="rId3"/>
          <a:stretch>
            <a:fillRect/>
          </a:stretch>
        </p:blipFill>
        <p:spPr>
          <a:xfrm>
            <a:off x="4739364" y="872793"/>
            <a:ext cx="2705481" cy="4809744"/>
          </a:xfrm>
          <a:prstGeom prst="rect">
            <a:avLst/>
          </a:prstGeom>
        </p:spPr>
      </p:pic>
      <p:pic>
        <p:nvPicPr>
          <p:cNvPr id="6" name="Picture 6" descr="Изображение выглядит как человек, мужчина, фотография, стена&#10;&#10;Описание создано с очень высокой степенью достоверности">
            <a:extLst>
              <a:ext uri="{FF2B5EF4-FFF2-40B4-BE49-F238E27FC236}">
                <a16:creationId xmlns:a16="http://schemas.microsoft.com/office/drawing/2014/main" id="{7E2AEB3F-29D3-4129-88E9-1153D01433A8}"/>
              </a:ext>
            </a:extLst>
          </p:cNvPr>
          <p:cNvPicPr>
            <a:picLocks noChangeAspect="1"/>
          </p:cNvPicPr>
          <p:nvPr/>
        </p:nvPicPr>
        <p:blipFill>
          <a:blip r:embed="rId4"/>
          <a:stretch>
            <a:fillRect/>
          </a:stretch>
        </p:blipFill>
        <p:spPr>
          <a:xfrm>
            <a:off x="8527918" y="872793"/>
            <a:ext cx="2705481" cy="4809744"/>
          </a:xfrm>
          <a:prstGeom prst="rect">
            <a:avLst/>
          </a:prstGeom>
        </p:spPr>
      </p:pic>
    </p:spTree>
    <p:extLst>
      <p:ext uri="{BB962C8B-B14F-4D97-AF65-F5344CB8AC3E}">
        <p14:creationId xmlns:p14="http://schemas.microsoft.com/office/powerpoint/2010/main" val="22704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30" name="Straight Connector 29">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3ACFD5C-6995-4ED6-811B-51FD804B02DF}"/>
              </a:ext>
            </a:extLst>
          </p:cNvPr>
          <p:cNvSpPr>
            <a:spLocks noGrp="1"/>
          </p:cNvSpPr>
          <p:nvPr>
            <p:ph type="title"/>
          </p:nvPr>
        </p:nvSpPr>
        <p:spPr>
          <a:xfrm>
            <a:off x="677334" y="4765972"/>
            <a:ext cx="8596668" cy="1320800"/>
          </a:xfrm>
        </p:spPr>
        <p:txBody>
          <a:bodyPr anchor="ctr">
            <a:normAutofit/>
          </a:bodyPr>
          <a:lstStyle/>
          <a:p>
            <a:r>
              <a:rPr lang="ru-RU" sz="4400">
                <a:solidFill>
                  <a:schemeClr val="bg1"/>
                </a:solidFill>
              </a:rPr>
              <a:t>Testing</a:t>
            </a:r>
          </a:p>
        </p:txBody>
      </p:sp>
      <p:sp useBgFill="1">
        <p:nvSpPr>
          <p:cNvPr id="40" name="Rectangle 39">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4">
            <a:extLst>
              <a:ext uri="{FF2B5EF4-FFF2-40B4-BE49-F238E27FC236}">
                <a16:creationId xmlns:a16="http://schemas.microsoft.com/office/drawing/2014/main" id="{245ECFB0-9C3D-447B-9748-CCB02BE2F1FE}"/>
              </a:ext>
            </a:extLst>
          </p:cNvPr>
          <p:cNvGraphicFramePr>
            <a:graphicFrameLocks noGrp="1"/>
          </p:cNvGraphicFramePr>
          <p:nvPr>
            <p:ph idx="1"/>
            <p:extLst>
              <p:ext uri="{D42A27DB-BD31-4B8C-83A1-F6EECF244321}">
                <p14:modId xmlns:p14="http://schemas.microsoft.com/office/powerpoint/2010/main" val="3510525465"/>
              </p:ext>
            </p:extLst>
          </p:nvPr>
        </p:nvGraphicFramePr>
        <p:xfrm>
          <a:off x="642938" y="642938"/>
          <a:ext cx="10906125"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44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8">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Shape 22">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ctrTitle"/>
          </p:nvPr>
        </p:nvSpPr>
        <p:spPr>
          <a:xfrm>
            <a:off x="1554120" y="1020871"/>
            <a:ext cx="6960759" cy="2849671"/>
          </a:xfrm>
        </p:spPr>
        <p:txBody>
          <a:bodyPr>
            <a:normAutofit/>
          </a:bodyPr>
          <a:lstStyle/>
          <a:p>
            <a:pPr algn="l"/>
            <a:r>
              <a:rPr lang="ru-RU" sz="6600">
                <a:solidFill>
                  <a:srgbClr val="FFFFFF"/>
                </a:solidFill>
              </a:rPr>
              <a:t>Analysis of the problem</a:t>
            </a:r>
          </a:p>
        </p:txBody>
      </p:sp>
      <p:sp>
        <p:nvSpPr>
          <p:cNvPr id="25" name="Isosceles Triangle 24">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257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319CA5E-F522-4F38-A7EE-80D157103153}"/>
              </a:ext>
            </a:extLst>
          </p:cNvPr>
          <p:cNvPicPr>
            <a:picLocks noChangeAspect="1"/>
          </p:cNvPicPr>
          <p:nvPr/>
        </p:nvPicPr>
        <p:blipFill>
          <a:blip r:embed="rId2"/>
          <a:stretch>
            <a:fillRect/>
          </a:stretch>
        </p:blipFill>
        <p:spPr>
          <a:xfrm>
            <a:off x="854243" y="1989435"/>
            <a:ext cx="8267699" cy="1926630"/>
          </a:xfrm>
          <a:prstGeom prst="rect">
            <a:avLst/>
          </a:prstGeom>
        </p:spPr>
      </p:pic>
    </p:spTree>
    <p:extLst>
      <p:ext uri="{BB962C8B-B14F-4D97-AF65-F5344CB8AC3E}">
        <p14:creationId xmlns:p14="http://schemas.microsoft.com/office/powerpoint/2010/main" val="253708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8" name="Straight Connector 7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Isosceles Triangle 8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8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9" name="Rectangle 8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9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9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Isosceles Triangle 10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 name="Freeform: Shape 10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dirty="0">
                <a:solidFill>
                  <a:srgbClr val="FFFFFF"/>
                </a:solidFill>
              </a:rPr>
              <a:t>Marketing requirements</a:t>
            </a:r>
          </a:p>
        </p:txBody>
      </p:sp>
      <p:sp>
        <p:nvSpPr>
          <p:cNvPr id="107" name="Isosceles Triangle 10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788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 name="Picture 69" descr="Изображение выглядит как объект, текст&#10;&#10;Описание создано с очень высокой степенью достоверности">
            <a:extLst>
              <a:ext uri="{FF2B5EF4-FFF2-40B4-BE49-F238E27FC236}">
                <a16:creationId xmlns:a16="http://schemas.microsoft.com/office/drawing/2014/main" id="{74033696-554F-496D-B351-6A48D20D3D27}"/>
              </a:ext>
            </a:extLst>
          </p:cNvPr>
          <p:cNvPicPr>
            <a:picLocks noChangeAspect="1"/>
          </p:cNvPicPr>
          <p:nvPr/>
        </p:nvPicPr>
        <p:blipFill rotWithShape="1">
          <a:blip r:embed="rId2"/>
          <a:srcRect l="15563" r="19459"/>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Заголовок 1">
            <a:extLst>
              <a:ext uri="{FF2B5EF4-FFF2-40B4-BE49-F238E27FC236}">
                <a16:creationId xmlns:a16="http://schemas.microsoft.com/office/drawing/2014/main" id="{1CDEA703-F402-42E6-860D-E5A43DF28217}"/>
              </a:ext>
            </a:extLst>
          </p:cNvPr>
          <p:cNvSpPr>
            <a:spLocks noGrp="1"/>
          </p:cNvSpPr>
          <p:nvPr>
            <p:ph type="title"/>
          </p:nvPr>
        </p:nvSpPr>
        <p:spPr>
          <a:xfrm>
            <a:off x="677333" y="609600"/>
            <a:ext cx="3851123" cy="1320800"/>
          </a:xfrm>
        </p:spPr>
        <p:txBody>
          <a:bodyPr>
            <a:normAutofit/>
          </a:bodyPr>
          <a:lstStyle/>
          <a:p>
            <a:r>
              <a:rPr lang="ru-RU" dirty="0" err="1"/>
              <a:t>Business</a:t>
            </a:r>
            <a:r>
              <a:rPr lang="ru-RU" dirty="0"/>
              <a:t> </a:t>
            </a:r>
            <a:r>
              <a:rPr lang="ru-RU" dirty="0" err="1"/>
              <a:t>opportunities</a:t>
            </a:r>
            <a:endParaRPr lang="ru-RU" dirty="0"/>
          </a:p>
        </p:txBody>
      </p:sp>
      <p:graphicFrame>
        <p:nvGraphicFramePr>
          <p:cNvPr id="42" name="Схема 3">
            <a:extLst>
              <a:ext uri="{FF2B5EF4-FFF2-40B4-BE49-F238E27FC236}">
                <a16:creationId xmlns:a16="http://schemas.microsoft.com/office/drawing/2014/main" id="{075F83C0-403C-4B62-9CA9-E250884BE554}"/>
              </a:ext>
            </a:extLst>
          </p:cNvPr>
          <p:cNvGraphicFramePr/>
          <p:nvPr>
            <p:extLst>
              <p:ext uri="{D42A27DB-BD31-4B8C-83A1-F6EECF244321}">
                <p14:modId xmlns:p14="http://schemas.microsoft.com/office/powerpoint/2010/main" val="2317136790"/>
              </p:ext>
            </p:extLst>
          </p:nvPr>
        </p:nvGraphicFramePr>
        <p:xfrm>
          <a:off x="677334" y="2160589"/>
          <a:ext cx="3851122"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7852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802D14-5F46-44FF-82C8-36EC5EBE05E2}"/>
              </a:ext>
            </a:extLst>
          </p:cNvPr>
          <p:cNvSpPr>
            <a:spLocks noGrp="1"/>
          </p:cNvSpPr>
          <p:nvPr>
            <p:ph type="title"/>
          </p:nvPr>
        </p:nvSpPr>
        <p:spPr>
          <a:xfrm>
            <a:off x="673754" y="643467"/>
            <a:ext cx="4203045" cy="1375608"/>
          </a:xfrm>
        </p:spPr>
        <p:txBody>
          <a:bodyPr anchor="ctr">
            <a:normAutofit/>
          </a:bodyPr>
          <a:lstStyle/>
          <a:p>
            <a:r>
              <a:rPr lang="ru-RU" dirty="0" err="1">
                <a:solidFill>
                  <a:schemeClr val="bg1"/>
                </a:solidFill>
              </a:rPr>
              <a:t>Product</a:t>
            </a:r>
            <a:r>
              <a:rPr lang="ru-RU" dirty="0">
                <a:solidFill>
                  <a:schemeClr val="bg1"/>
                </a:solidFill>
              </a:rPr>
              <a:t> </a:t>
            </a:r>
            <a:r>
              <a:rPr lang="ru-RU" dirty="0" err="1">
                <a:solidFill>
                  <a:schemeClr val="bg1"/>
                </a:solidFill>
              </a:rPr>
              <a:t>strategy</a:t>
            </a:r>
          </a:p>
        </p:txBody>
      </p:sp>
      <p:sp>
        <p:nvSpPr>
          <p:cNvPr id="3" name="Content Placeholder 2">
            <a:extLst>
              <a:ext uri="{FF2B5EF4-FFF2-40B4-BE49-F238E27FC236}">
                <a16:creationId xmlns:a16="http://schemas.microsoft.com/office/drawing/2014/main" id="{3AFC4B52-F508-46B0-9B64-859EECCAEC78}"/>
              </a:ext>
            </a:extLst>
          </p:cNvPr>
          <p:cNvSpPr>
            <a:spLocks noGrp="1"/>
          </p:cNvSpPr>
          <p:nvPr>
            <p:ph idx="1"/>
          </p:nvPr>
        </p:nvSpPr>
        <p:spPr>
          <a:xfrm>
            <a:off x="673754" y="2160590"/>
            <a:ext cx="3973943" cy="3440110"/>
          </a:xfrm>
        </p:spPr>
        <p:txBody>
          <a:bodyPr vert="horz" lIns="91440" tIns="45720" rIns="91440" bIns="45720" rtlCol="0">
            <a:normAutofit/>
          </a:bodyPr>
          <a:lstStyle/>
          <a:p>
            <a:pPr marL="0" indent="0">
              <a:buNone/>
            </a:pPr>
            <a:endParaRPr lang="ru-RU">
              <a:solidFill>
                <a:schemeClr val="bg1"/>
              </a:solidFill>
            </a:endParaRPr>
          </a:p>
          <a:p>
            <a:r>
              <a:rPr lang="ru-RU" dirty="0" err="1">
                <a:solidFill>
                  <a:schemeClr val="bg1"/>
                </a:solidFill>
              </a:rPr>
              <a:t>Product</a:t>
            </a:r>
            <a:r>
              <a:rPr lang="ru-RU" dirty="0">
                <a:solidFill>
                  <a:schemeClr val="bg1"/>
                </a:solidFill>
              </a:rPr>
              <a:t> </a:t>
            </a:r>
            <a:r>
              <a:rPr lang="ru-RU" dirty="0" err="1">
                <a:solidFill>
                  <a:schemeClr val="bg1"/>
                </a:solidFill>
              </a:rPr>
              <a:t>development</a:t>
            </a:r>
            <a:r>
              <a:rPr lang="ru-RU" dirty="0">
                <a:solidFill>
                  <a:schemeClr val="bg1"/>
                </a:solidFill>
              </a:rPr>
              <a:t> </a:t>
            </a:r>
            <a:r>
              <a:rPr lang="ru-RU" dirty="0" err="1">
                <a:solidFill>
                  <a:schemeClr val="bg1"/>
                </a:solidFill>
              </a:rPr>
              <a:t>directions</a:t>
            </a:r>
          </a:p>
          <a:p>
            <a:r>
              <a:rPr lang="ru-RU" dirty="0" err="1">
                <a:solidFill>
                  <a:schemeClr val="bg1"/>
                </a:solidFill>
              </a:rPr>
              <a:t>Positioning</a:t>
            </a:r>
            <a:r>
              <a:rPr lang="ru-RU" dirty="0">
                <a:solidFill>
                  <a:schemeClr val="bg1"/>
                </a:solidFill>
              </a:rPr>
              <a:t> </a:t>
            </a:r>
            <a:r>
              <a:rPr lang="ru-RU" dirty="0" err="1">
                <a:solidFill>
                  <a:schemeClr val="bg1"/>
                </a:solidFill>
              </a:rPr>
              <a:t>product</a:t>
            </a:r>
          </a:p>
          <a:p>
            <a:r>
              <a:rPr lang="ru-RU" dirty="0" err="1">
                <a:solidFill>
                  <a:schemeClr val="bg1"/>
                </a:solidFill>
              </a:rPr>
              <a:t>Prising</a:t>
            </a:r>
            <a:r>
              <a:rPr lang="ru-RU" dirty="0">
                <a:solidFill>
                  <a:schemeClr val="bg1"/>
                </a:solidFill>
              </a:rPr>
              <a:t> </a:t>
            </a:r>
            <a:r>
              <a:rPr lang="ru-RU" dirty="0" err="1">
                <a:solidFill>
                  <a:schemeClr val="bg1"/>
                </a:solidFill>
              </a:rPr>
              <a:t>strategy</a:t>
            </a:r>
            <a:r>
              <a:rPr lang="ru-RU" dirty="0">
                <a:solidFill>
                  <a:schemeClr val="bg1"/>
                </a:solidFill>
              </a:rPr>
              <a:t> </a:t>
            </a:r>
            <a:r>
              <a:rPr lang="ru-RU" dirty="0" err="1">
                <a:solidFill>
                  <a:schemeClr val="bg1"/>
                </a:solidFill>
              </a:rPr>
              <a:t>and</a:t>
            </a:r>
            <a:r>
              <a:rPr lang="ru-RU" dirty="0">
                <a:solidFill>
                  <a:schemeClr val="bg1"/>
                </a:solidFill>
              </a:rPr>
              <a:t> </a:t>
            </a:r>
            <a:r>
              <a:rPr lang="ru-RU" dirty="0" err="1">
                <a:solidFill>
                  <a:schemeClr val="bg1"/>
                </a:solidFill>
              </a:rPr>
              <a:t>licensing</a:t>
            </a:r>
          </a:p>
          <a:p>
            <a:endParaRPr lang="ru-RU">
              <a:solidFill>
                <a:schemeClr val="bg1"/>
              </a:solidFill>
            </a:endParaRPr>
          </a:p>
          <a:p>
            <a:endParaRPr lang="ru-RU">
              <a:solidFill>
                <a:schemeClr val="bg1"/>
              </a:solidFill>
            </a:endParaRPr>
          </a:p>
        </p:txBody>
      </p:sp>
      <p:pic>
        <p:nvPicPr>
          <p:cNvPr id="4" name="Picture 4">
            <a:extLst>
              <a:ext uri="{FF2B5EF4-FFF2-40B4-BE49-F238E27FC236}">
                <a16:creationId xmlns:a16="http://schemas.microsoft.com/office/drawing/2014/main" id="{085065BF-56A1-47DD-9CCB-DF3EAF8AD650}"/>
              </a:ext>
            </a:extLst>
          </p:cNvPr>
          <p:cNvPicPr>
            <a:picLocks noChangeAspect="1"/>
          </p:cNvPicPr>
          <p:nvPr/>
        </p:nvPicPr>
        <p:blipFill>
          <a:blip r:embed="rId2"/>
          <a:stretch>
            <a:fillRect/>
          </a:stretch>
        </p:blipFill>
        <p:spPr>
          <a:xfrm>
            <a:off x="6096001" y="1493930"/>
            <a:ext cx="5143500" cy="3857625"/>
          </a:xfrm>
          <a:prstGeom prst="rect">
            <a:avLst/>
          </a:prstGeom>
        </p:spPr>
      </p:pic>
      <p:sp>
        <p:nvSpPr>
          <p:cNvPr id="28"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7931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563E-8384-48D7-AE20-3C1FE792E98B}"/>
              </a:ext>
            </a:extLst>
          </p:cNvPr>
          <p:cNvSpPr>
            <a:spLocks noGrp="1"/>
          </p:cNvSpPr>
          <p:nvPr>
            <p:ph type="title"/>
          </p:nvPr>
        </p:nvSpPr>
        <p:spPr>
          <a:xfrm>
            <a:off x="5536734" y="609600"/>
            <a:ext cx="3737268" cy="1320800"/>
          </a:xfrm>
        </p:spPr>
        <p:txBody>
          <a:bodyPr>
            <a:normAutofit/>
          </a:bodyPr>
          <a:lstStyle/>
          <a:p>
            <a:r>
              <a:rPr lang="ru-RU" dirty="0" err="1"/>
              <a:t>Market</a:t>
            </a:r>
            <a:r>
              <a:rPr lang="ru-RU" dirty="0"/>
              <a:t> </a:t>
            </a:r>
            <a:r>
              <a:rPr lang="ru-RU" dirty="0" err="1"/>
              <a:t>requirements</a:t>
            </a:r>
          </a:p>
        </p:txBody>
      </p:sp>
      <p:pic>
        <p:nvPicPr>
          <p:cNvPr id="107" name="Picture 107" descr="Изображение выглядит как внешний, небо, человек&#10;&#10;Описание создано с высокой степенью достоверности">
            <a:extLst>
              <a:ext uri="{FF2B5EF4-FFF2-40B4-BE49-F238E27FC236}">
                <a16:creationId xmlns:a16="http://schemas.microsoft.com/office/drawing/2014/main" id="{61FC2366-77C1-4975-A58A-DF4DD4FD21C4}"/>
              </a:ext>
            </a:extLst>
          </p:cNvPr>
          <p:cNvPicPr>
            <a:picLocks noChangeAspect="1"/>
          </p:cNvPicPr>
          <p:nvPr/>
        </p:nvPicPr>
        <p:blipFill rotWithShape="1">
          <a:blip r:embed="rId2"/>
          <a:srcRect t="717" r="-1" b="5214"/>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graphicFrame>
        <p:nvGraphicFramePr>
          <p:cNvPr id="79" name="Схема 3">
            <a:extLst>
              <a:ext uri="{FF2B5EF4-FFF2-40B4-BE49-F238E27FC236}">
                <a16:creationId xmlns:a16="http://schemas.microsoft.com/office/drawing/2014/main" id="{6951A647-35E5-4FD5-A9CB-AD951BCB87CE}"/>
              </a:ext>
            </a:extLst>
          </p:cNvPr>
          <p:cNvGraphicFramePr/>
          <p:nvPr>
            <p:extLst>
              <p:ext uri="{D42A27DB-BD31-4B8C-83A1-F6EECF244321}">
                <p14:modId xmlns:p14="http://schemas.microsoft.com/office/powerpoint/2010/main" val="3291483679"/>
              </p:ext>
            </p:extLst>
          </p:nvPr>
        </p:nvGraphicFramePr>
        <p:xfrm>
          <a:off x="5209563" y="2160589"/>
          <a:ext cx="406443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7375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24E4-2CE9-4603-8028-B876B2F64BA2}"/>
              </a:ext>
            </a:extLst>
          </p:cNvPr>
          <p:cNvSpPr>
            <a:spLocks noGrp="1"/>
          </p:cNvSpPr>
          <p:nvPr>
            <p:ph type="title"/>
          </p:nvPr>
        </p:nvSpPr>
        <p:spPr/>
        <p:txBody>
          <a:bodyPr anchor="t">
            <a:normAutofit/>
          </a:bodyPr>
          <a:lstStyle/>
          <a:p>
            <a:r>
              <a:rPr lang="ru-RU" dirty="0" err="1"/>
              <a:t>Forecast</a:t>
            </a:r>
            <a:r>
              <a:rPr lang="ru-RU" dirty="0"/>
              <a:t> </a:t>
            </a:r>
            <a:r>
              <a:rPr lang="ru-RU" dirty="0" err="1"/>
              <a:t>for</a:t>
            </a:r>
            <a:r>
              <a:rPr lang="ru-RU" dirty="0"/>
              <a:t> </a:t>
            </a:r>
            <a:r>
              <a:rPr lang="ru-RU" dirty="0" err="1"/>
              <a:t>sales</a:t>
            </a:r>
            <a:r>
              <a:rPr lang="ru-RU" dirty="0"/>
              <a:t> </a:t>
            </a:r>
            <a:r>
              <a:rPr lang="ru-RU" dirty="0" err="1"/>
              <a:t>and</a:t>
            </a:r>
            <a:r>
              <a:rPr lang="ru-RU" dirty="0"/>
              <a:t> </a:t>
            </a:r>
            <a:r>
              <a:rPr lang="ru-RU" dirty="0" err="1"/>
              <a:t>revenues</a:t>
            </a:r>
          </a:p>
          <a:p>
            <a:endParaRPr lang="ru-RU"/>
          </a:p>
        </p:txBody>
      </p:sp>
      <p:sp>
        <p:nvSpPr>
          <p:cNvPr id="3" name="Content Placeholder 2">
            <a:extLst>
              <a:ext uri="{FF2B5EF4-FFF2-40B4-BE49-F238E27FC236}">
                <a16:creationId xmlns:a16="http://schemas.microsoft.com/office/drawing/2014/main" id="{3EB02E99-B62F-4196-A8E0-9AC43BB2FF00}"/>
              </a:ext>
            </a:extLst>
          </p:cNvPr>
          <p:cNvSpPr>
            <a:spLocks noGrp="1"/>
          </p:cNvSpPr>
          <p:nvPr>
            <p:ph idx="1"/>
          </p:nvPr>
        </p:nvSpPr>
        <p:spPr>
          <a:xfrm>
            <a:off x="6336287" y="2160589"/>
            <a:ext cx="3506213" cy="3880773"/>
          </a:xfrm>
        </p:spPr>
        <p:txBody>
          <a:bodyPr vert="horz" lIns="91440" tIns="45720" rIns="91440" bIns="45720" rtlCol="0" anchor="t">
            <a:normAutofit/>
          </a:bodyPr>
          <a:lstStyle/>
          <a:p>
            <a:r>
              <a:rPr lang="ru-RU" dirty="0" err="1"/>
              <a:t>In</a:t>
            </a:r>
            <a:r>
              <a:rPr lang="ru-RU" dirty="0"/>
              <a:t> </a:t>
            </a:r>
            <a:r>
              <a:rPr lang="ru-RU" dirty="0" err="1"/>
              <a:t>best</a:t>
            </a:r>
            <a:r>
              <a:rPr lang="ru-RU" dirty="0"/>
              <a:t> </a:t>
            </a:r>
            <a:r>
              <a:rPr lang="ru-RU" dirty="0" err="1"/>
              <a:t>case</a:t>
            </a:r>
            <a:r>
              <a:rPr lang="ru-RU" dirty="0"/>
              <a:t>: </a:t>
            </a:r>
            <a:r>
              <a:rPr lang="ru-RU" dirty="0" err="1"/>
              <a:t>pay</a:t>
            </a:r>
            <a:r>
              <a:rPr lang="ru-RU" dirty="0"/>
              <a:t> </a:t>
            </a:r>
            <a:r>
              <a:rPr lang="ru-RU" dirty="0" err="1"/>
              <a:t>back</a:t>
            </a:r>
            <a:r>
              <a:rPr lang="ru-RU" dirty="0"/>
              <a:t> </a:t>
            </a:r>
            <a:r>
              <a:rPr lang="ru-RU" dirty="0" err="1"/>
              <a:t>for</a:t>
            </a:r>
            <a:r>
              <a:rPr lang="ru-RU" dirty="0"/>
              <a:t> </a:t>
            </a:r>
            <a:r>
              <a:rPr lang="ru-RU" dirty="0" err="1"/>
              <a:t>year</a:t>
            </a:r>
            <a:r>
              <a:rPr lang="ru-RU" dirty="0"/>
              <a:t> </a:t>
            </a:r>
            <a:r>
              <a:rPr lang="ru-RU" dirty="0" err="1"/>
              <a:t>after</a:t>
            </a:r>
            <a:r>
              <a:rPr lang="ru-RU" dirty="0"/>
              <a:t> </a:t>
            </a:r>
            <a:r>
              <a:rPr lang="ru-RU" dirty="0" err="1"/>
              <a:t>release</a:t>
            </a:r>
            <a:r>
              <a:rPr lang="ru-RU" dirty="0"/>
              <a:t>, </a:t>
            </a:r>
            <a:r>
              <a:rPr lang="ru-RU" dirty="0" err="1"/>
              <a:t>double</a:t>
            </a:r>
            <a:r>
              <a:rPr lang="ru-RU" dirty="0"/>
              <a:t> </a:t>
            </a:r>
            <a:r>
              <a:rPr lang="ru-RU" dirty="0" err="1"/>
              <a:t>profit</a:t>
            </a:r>
            <a:r>
              <a:rPr lang="ru-RU" dirty="0"/>
              <a:t> </a:t>
            </a:r>
            <a:r>
              <a:rPr lang="ru-RU" dirty="0" err="1"/>
              <a:t>for</a:t>
            </a:r>
            <a:r>
              <a:rPr lang="ru-RU" dirty="0"/>
              <a:t> 2 </a:t>
            </a:r>
            <a:r>
              <a:rPr lang="ru-RU" dirty="0" err="1"/>
              <a:t>years</a:t>
            </a:r>
            <a:r>
              <a:rPr lang="ru-RU" dirty="0"/>
              <a:t>.</a:t>
            </a:r>
            <a:endParaRPr lang="en-US" dirty="0"/>
          </a:p>
          <a:p>
            <a:r>
              <a:rPr lang="ru-RU" dirty="0" err="1"/>
              <a:t>In</a:t>
            </a:r>
            <a:r>
              <a:rPr lang="ru-RU" dirty="0"/>
              <a:t> </a:t>
            </a:r>
            <a:r>
              <a:rPr lang="ru-RU" dirty="0" err="1"/>
              <a:t>worst</a:t>
            </a:r>
            <a:r>
              <a:rPr lang="ru-RU" dirty="0"/>
              <a:t> </a:t>
            </a:r>
            <a:r>
              <a:rPr lang="ru-RU" dirty="0" err="1"/>
              <a:t>case</a:t>
            </a:r>
            <a:r>
              <a:rPr lang="ru-RU" dirty="0"/>
              <a:t>: </a:t>
            </a:r>
            <a:r>
              <a:rPr lang="ru-RU" dirty="0" err="1"/>
              <a:t>pay</a:t>
            </a:r>
            <a:r>
              <a:rPr lang="ru-RU" dirty="0"/>
              <a:t> </a:t>
            </a:r>
            <a:r>
              <a:rPr lang="ru-RU" dirty="0" err="1"/>
              <a:t>back</a:t>
            </a:r>
            <a:r>
              <a:rPr lang="ru-RU" dirty="0"/>
              <a:t> </a:t>
            </a:r>
            <a:r>
              <a:rPr lang="ru-RU" dirty="0" err="1"/>
              <a:t>for</a:t>
            </a:r>
            <a:r>
              <a:rPr lang="ru-RU" dirty="0"/>
              <a:t> 3 </a:t>
            </a:r>
            <a:r>
              <a:rPr lang="ru-RU" dirty="0" err="1"/>
              <a:t>years</a:t>
            </a:r>
            <a:r>
              <a:rPr lang="ru-RU" dirty="0"/>
              <a:t> </a:t>
            </a:r>
            <a:r>
              <a:rPr lang="ru-RU" dirty="0" err="1"/>
              <a:t>after</a:t>
            </a:r>
            <a:r>
              <a:rPr lang="ru-RU" dirty="0"/>
              <a:t> </a:t>
            </a:r>
            <a:r>
              <a:rPr lang="ru-RU" dirty="0" err="1"/>
              <a:t>release</a:t>
            </a:r>
            <a:r>
              <a:rPr lang="ru-RU" dirty="0"/>
              <a:t>, </a:t>
            </a:r>
            <a:r>
              <a:rPr lang="ru-RU" dirty="0" err="1"/>
              <a:t>double</a:t>
            </a:r>
            <a:r>
              <a:rPr lang="ru-RU" dirty="0"/>
              <a:t> </a:t>
            </a:r>
            <a:r>
              <a:rPr lang="ru-RU" dirty="0" err="1"/>
              <a:t>profit</a:t>
            </a:r>
            <a:r>
              <a:rPr lang="ru-RU" dirty="0"/>
              <a:t> </a:t>
            </a:r>
            <a:r>
              <a:rPr lang="ru-RU" dirty="0" err="1"/>
              <a:t>for</a:t>
            </a:r>
            <a:r>
              <a:rPr lang="ru-RU" dirty="0"/>
              <a:t> 6 </a:t>
            </a:r>
            <a:r>
              <a:rPr lang="ru-RU" dirty="0" err="1"/>
              <a:t>years</a:t>
            </a:r>
            <a:r>
              <a:rPr lang="ru-RU" dirty="0"/>
              <a:t>.</a:t>
            </a:r>
            <a:endParaRPr lang="en-US" dirty="0"/>
          </a:p>
          <a:p>
            <a:r>
              <a:rPr lang="ru-RU" dirty="0" err="1"/>
              <a:t>In</a:t>
            </a:r>
            <a:r>
              <a:rPr lang="ru-RU" dirty="0"/>
              <a:t> </a:t>
            </a:r>
            <a:r>
              <a:rPr lang="ru-RU" dirty="0" err="1"/>
              <a:t>most</a:t>
            </a:r>
            <a:r>
              <a:rPr lang="ru-RU" dirty="0"/>
              <a:t> </a:t>
            </a:r>
            <a:r>
              <a:rPr lang="ru-RU" dirty="0" err="1"/>
              <a:t>possible</a:t>
            </a:r>
            <a:r>
              <a:rPr lang="ru-RU" dirty="0"/>
              <a:t> </a:t>
            </a:r>
            <a:r>
              <a:rPr lang="ru-RU" dirty="0" err="1"/>
              <a:t>case</a:t>
            </a:r>
            <a:r>
              <a:rPr lang="ru-RU" dirty="0"/>
              <a:t>: </a:t>
            </a:r>
            <a:r>
              <a:rPr lang="ru-RU" dirty="0" err="1"/>
              <a:t>pay</a:t>
            </a:r>
            <a:r>
              <a:rPr lang="ru-RU" dirty="0"/>
              <a:t> </a:t>
            </a:r>
            <a:r>
              <a:rPr lang="ru-RU" dirty="0" err="1"/>
              <a:t>back</a:t>
            </a:r>
            <a:r>
              <a:rPr lang="ru-RU" dirty="0"/>
              <a:t> </a:t>
            </a:r>
            <a:r>
              <a:rPr lang="ru-RU" dirty="0" err="1"/>
              <a:t>for</a:t>
            </a:r>
            <a:r>
              <a:rPr lang="ru-RU" dirty="0"/>
              <a:t> 2 </a:t>
            </a:r>
            <a:r>
              <a:rPr lang="ru-RU" dirty="0" err="1"/>
              <a:t>years</a:t>
            </a:r>
            <a:r>
              <a:rPr lang="ru-RU" dirty="0"/>
              <a:t> </a:t>
            </a:r>
            <a:r>
              <a:rPr lang="ru-RU" dirty="0" err="1"/>
              <a:t>after</a:t>
            </a:r>
            <a:r>
              <a:rPr lang="ru-RU" dirty="0"/>
              <a:t> </a:t>
            </a:r>
            <a:r>
              <a:rPr lang="ru-RU" dirty="0" err="1"/>
              <a:t>release</a:t>
            </a:r>
            <a:r>
              <a:rPr lang="ru-RU" dirty="0"/>
              <a:t>, </a:t>
            </a:r>
            <a:r>
              <a:rPr lang="ru-RU" dirty="0" err="1"/>
              <a:t>double</a:t>
            </a:r>
            <a:r>
              <a:rPr lang="ru-RU" dirty="0"/>
              <a:t> </a:t>
            </a:r>
            <a:r>
              <a:rPr lang="ru-RU" dirty="0" err="1"/>
              <a:t>profit</a:t>
            </a:r>
            <a:r>
              <a:rPr lang="ru-RU" dirty="0"/>
              <a:t> </a:t>
            </a:r>
            <a:r>
              <a:rPr lang="ru-RU" dirty="0" err="1"/>
              <a:t>for</a:t>
            </a:r>
            <a:r>
              <a:rPr lang="ru-RU" dirty="0"/>
              <a:t> 4 </a:t>
            </a:r>
            <a:r>
              <a:rPr lang="ru-RU" dirty="0" err="1"/>
              <a:t>years</a:t>
            </a:r>
            <a:r>
              <a:rPr lang="ru-RU" dirty="0"/>
              <a:t>.</a:t>
            </a:r>
          </a:p>
        </p:txBody>
      </p:sp>
      <p:pic>
        <p:nvPicPr>
          <p:cNvPr id="4" name="Picture 4" descr="Изображение выглядит как человек, внутренний, сидит, передний&#10;&#10;Описание создано с высокой степенью достоверности">
            <a:extLst>
              <a:ext uri="{FF2B5EF4-FFF2-40B4-BE49-F238E27FC236}">
                <a16:creationId xmlns:a16="http://schemas.microsoft.com/office/drawing/2014/main" id="{14BFFE25-0F90-4C11-B4E7-F7010D82BAB8}"/>
              </a:ext>
            </a:extLst>
          </p:cNvPr>
          <p:cNvPicPr>
            <a:picLocks noChangeAspect="1"/>
          </p:cNvPicPr>
          <p:nvPr/>
        </p:nvPicPr>
        <p:blipFill rotWithShape="1">
          <a:blip r:embed="rId2"/>
          <a:srcRect l="10643" r="19510" b="1"/>
          <a:stretch/>
        </p:blipFill>
        <p:spPr>
          <a:xfrm>
            <a:off x="677334" y="2159331"/>
            <a:ext cx="5423429" cy="3882362"/>
          </a:xfrm>
          <a:prstGeom prst="rect">
            <a:avLst/>
          </a:prstGeom>
        </p:spPr>
      </p:pic>
    </p:spTree>
    <p:extLst>
      <p:ext uri="{BB962C8B-B14F-4D97-AF65-F5344CB8AC3E}">
        <p14:creationId xmlns:p14="http://schemas.microsoft.com/office/powerpoint/2010/main" val="56871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2BE131F6-1F34-41F5-A7E1-E00816934352}"/>
              </a:ext>
            </a:extLst>
          </p:cNvPr>
          <p:cNvPicPr>
            <a:picLocks noChangeAspect="1"/>
          </p:cNvPicPr>
          <p:nvPr/>
        </p:nvPicPr>
        <p:blipFill rotWithShape="1">
          <a:blip r:embed="rId2">
            <a:duotone>
              <a:prstClr val="black"/>
              <a:schemeClr val="tx2">
                <a:tint val="45000"/>
                <a:satMod val="400000"/>
              </a:schemeClr>
            </a:duotone>
            <a:alphaModFix amt="40000"/>
          </a:blip>
          <a:srcRect/>
          <a:stretch/>
        </p:blipFill>
        <p:spPr>
          <a:xfrm>
            <a:off x="20" y="10"/>
            <a:ext cx="12191980" cy="6857990"/>
          </a:xfrm>
          <a:prstGeom prst="rect">
            <a:avLst/>
          </a:prstGeom>
        </p:spPr>
      </p:pic>
      <p:sp>
        <p:nvSpPr>
          <p:cNvPr id="2" name="Заголовок 1">
            <a:extLst>
              <a:ext uri="{FF2B5EF4-FFF2-40B4-BE49-F238E27FC236}">
                <a16:creationId xmlns:a16="http://schemas.microsoft.com/office/drawing/2014/main" id="{5D6491EB-8ADD-450A-882B-20E6C7414E6A}"/>
              </a:ext>
            </a:extLst>
          </p:cNvPr>
          <p:cNvSpPr>
            <a:spLocks noGrp="1"/>
          </p:cNvSpPr>
          <p:nvPr>
            <p:ph type="title"/>
          </p:nvPr>
        </p:nvSpPr>
        <p:spPr>
          <a:xfrm>
            <a:off x="677334" y="609600"/>
            <a:ext cx="8596668" cy="1320800"/>
          </a:xfrm>
        </p:spPr>
        <p:txBody>
          <a:bodyPr>
            <a:normAutofit/>
          </a:bodyPr>
          <a:lstStyle/>
          <a:p>
            <a:r>
              <a:rPr lang="ru-RU" dirty="0" err="1"/>
              <a:t>Estimated</a:t>
            </a:r>
            <a:r>
              <a:rPr lang="ru-RU" dirty="0"/>
              <a:t> </a:t>
            </a:r>
            <a:r>
              <a:rPr lang="ru-RU" dirty="0" err="1"/>
              <a:t>expenses</a:t>
            </a:r>
            <a:r>
              <a:rPr lang="ru-RU" dirty="0"/>
              <a:t> </a:t>
            </a:r>
            <a:r>
              <a:rPr lang="ru-RU" dirty="0" err="1"/>
              <a:t>and</a:t>
            </a:r>
            <a:r>
              <a:rPr lang="ru-RU" dirty="0"/>
              <a:t> </a:t>
            </a:r>
            <a:r>
              <a:rPr lang="ru-RU" dirty="0" err="1"/>
              <a:t>budget</a:t>
            </a:r>
          </a:p>
        </p:txBody>
      </p:sp>
      <p:sp>
        <p:nvSpPr>
          <p:cNvPr id="3" name="Объект 2">
            <a:extLst>
              <a:ext uri="{FF2B5EF4-FFF2-40B4-BE49-F238E27FC236}">
                <a16:creationId xmlns:a16="http://schemas.microsoft.com/office/drawing/2014/main" id="{AB02B5F2-7893-4B19-AFEA-A24DEF0B8329}"/>
              </a:ext>
            </a:extLst>
          </p:cNvPr>
          <p:cNvSpPr>
            <a:spLocks noGrp="1"/>
          </p:cNvSpPr>
          <p:nvPr>
            <p:ph idx="1"/>
          </p:nvPr>
        </p:nvSpPr>
        <p:spPr>
          <a:xfrm>
            <a:off x="677334" y="2160589"/>
            <a:ext cx="8596668" cy="3880773"/>
          </a:xfrm>
        </p:spPr>
        <p:txBody>
          <a:bodyPr vert="horz" lIns="91440" tIns="45720" rIns="91440" bIns="45720" rtlCol="0">
            <a:normAutofit/>
          </a:bodyPr>
          <a:lstStyle/>
          <a:p>
            <a:pPr>
              <a:spcBef>
                <a:spcPts val="0"/>
              </a:spcBef>
            </a:pPr>
            <a:r>
              <a:rPr lang="ru-RU" i="1" dirty="0" err="1">
                <a:solidFill>
                  <a:srgbClr val="FFFFFF"/>
                </a:solidFill>
              </a:rPr>
              <a:t>Develop</a:t>
            </a:r>
            <a:r>
              <a:rPr lang="ru-RU" i="1" dirty="0">
                <a:solidFill>
                  <a:srgbClr val="FFFFFF"/>
                </a:solidFill>
              </a:rPr>
              <a:t> a </a:t>
            </a:r>
            <a:r>
              <a:rPr lang="ru-RU" i="1" dirty="0" err="1">
                <a:solidFill>
                  <a:srgbClr val="FFFFFF"/>
                </a:solidFill>
              </a:rPr>
              <a:t>web-site</a:t>
            </a:r>
            <a:r>
              <a:rPr lang="ru-RU" i="1" dirty="0">
                <a:solidFill>
                  <a:srgbClr val="FFFFFF"/>
                </a:solidFill>
              </a:rPr>
              <a:t> 6000</a:t>
            </a:r>
            <a:endParaRPr lang="en-US" i="1" dirty="0">
              <a:solidFill>
                <a:srgbClr val="FFFFFF"/>
              </a:solidFill>
            </a:endParaRPr>
          </a:p>
          <a:p>
            <a:r>
              <a:rPr lang="ru-RU" i="1" dirty="0" err="1">
                <a:solidFill>
                  <a:srgbClr val="FFFFFF"/>
                </a:solidFill>
              </a:rPr>
              <a:t>Develop</a:t>
            </a:r>
            <a:r>
              <a:rPr lang="ru-RU" i="1" dirty="0">
                <a:solidFill>
                  <a:srgbClr val="FFFFFF"/>
                </a:solidFill>
              </a:rPr>
              <a:t> a </a:t>
            </a:r>
            <a:r>
              <a:rPr lang="ru-RU" i="1" dirty="0" err="1">
                <a:solidFill>
                  <a:srgbClr val="FFFFFF"/>
                </a:solidFill>
              </a:rPr>
              <a:t>mobile</a:t>
            </a:r>
            <a:r>
              <a:rPr lang="ru-RU" i="1" dirty="0">
                <a:solidFill>
                  <a:srgbClr val="FFFFFF"/>
                </a:solidFill>
              </a:rPr>
              <a:t> </a:t>
            </a:r>
            <a:r>
              <a:rPr lang="ru-RU" i="1" dirty="0" err="1">
                <a:solidFill>
                  <a:srgbClr val="FFFFFF"/>
                </a:solidFill>
              </a:rPr>
              <a:t>application</a:t>
            </a:r>
            <a:r>
              <a:rPr lang="ru-RU" i="1" dirty="0">
                <a:solidFill>
                  <a:srgbClr val="FFFFFF"/>
                </a:solidFill>
              </a:rPr>
              <a:t> </a:t>
            </a:r>
            <a:r>
              <a:rPr lang="ru-RU" i="1" dirty="0" err="1">
                <a:solidFill>
                  <a:srgbClr val="FFFFFF"/>
                </a:solidFill>
              </a:rPr>
              <a:t>for</a:t>
            </a:r>
            <a:r>
              <a:rPr lang="ru-RU" i="1" dirty="0">
                <a:solidFill>
                  <a:srgbClr val="FFFFFF"/>
                </a:solidFill>
              </a:rPr>
              <a:t> </a:t>
            </a:r>
            <a:r>
              <a:rPr lang="ru-RU" i="1" dirty="0" err="1">
                <a:solidFill>
                  <a:srgbClr val="FFFFFF"/>
                </a:solidFill>
              </a:rPr>
              <a:t>Android</a:t>
            </a:r>
            <a:r>
              <a:rPr lang="ru-RU" i="1" dirty="0">
                <a:solidFill>
                  <a:srgbClr val="FFFFFF"/>
                </a:solidFill>
              </a:rPr>
              <a:t> 7000</a:t>
            </a:r>
            <a:endParaRPr lang="ru-RU" dirty="0">
              <a:solidFill>
                <a:srgbClr val="FFFFFF"/>
              </a:solidFill>
            </a:endParaRPr>
          </a:p>
          <a:p>
            <a:r>
              <a:rPr lang="ru-RU" i="1" dirty="0" err="1">
                <a:solidFill>
                  <a:srgbClr val="FFFFFF"/>
                </a:solidFill>
              </a:rPr>
              <a:t>Developing</a:t>
            </a:r>
            <a:r>
              <a:rPr lang="ru-RU" i="1" dirty="0">
                <a:solidFill>
                  <a:srgbClr val="FFFFFF"/>
                </a:solidFill>
              </a:rPr>
              <a:t> a </a:t>
            </a:r>
            <a:r>
              <a:rPr lang="ru-RU" i="1" dirty="0" err="1">
                <a:solidFill>
                  <a:srgbClr val="FFFFFF"/>
                </a:solidFill>
              </a:rPr>
              <a:t>mobile</a:t>
            </a:r>
            <a:r>
              <a:rPr lang="ru-RU" i="1" dirty="0">
                <a:solidFill>
                  <a:srgbClr val="FFFFFF"/>
                </a:solidFill>
              </a:rPr>
              <a:t> </a:t>
            </a:r>
            <a:r>
              <a:rPr lang="ru-RU" i="1" dirty="0" err="1">
                <a:solidFill>
                  <a:srgbClr val="FFFFFF"/>
                </a:solidFill>
              </a:rPr>
              <a:t>application</a:t>
            </a:r>
            <a:r>
              <a:rPr lang="ru-RU" i="1" dirty="0">
                <a:solidFill>
                  <a:srgbClr val="FFFFFF"/>
                </a:solidFill>
              </a:rPr>
              <a:t> </a:t>
            </a:r>
            <a:r>
              <a:rPr lang="ru-RU" i="1" dirty="0" err="1">
                <a:solidFill>
                  <a:srgbClr val="FFFFFF"/>
                </a:solidFill>
              </a:rPr>
              <a:t>for</a:t>
            </a:r>
            <a:r>
              <a:rPr lang="ru-RU" i="1" dirty="0">
                <a:solidFill>
                  <a:srgbClr val="FFFFFF"/>
                </a:solidFill>
              </a:rPr>
              <a:t> </a:t>
            </a:r>
            <a:r>
              <a:rPr lang="ru-RU" i="1" dirty="0" err="1">
                <a:solidFill>
                  <a:srgbClr val="FFFFFF"/>
                </a:solidFill>
              </a:rPr>
              <a:t>iOS</a:t>
            </a:r>
            <a:r>
              <a:rPr lang="ru-RU" i="1" dirty="0">
                <a:solidFill>
                  <a:srgbClr val="FFFFFF"/>
                </a:solidFill>
              </a:rPr>
              <a:t> 5000</a:t>
            </a:r>
            <a:endParaRPr lang="ru-RU" dirty="0">
              <a:solidFill>
                <a:srgbClr val="FFFFFF"/>
              </a:solidFill>
            </a:endParaRPr>
          </a:p>
          <a:p>
            <a:r>
              <a:rPr lang="ru-RU" i="1" dirty="0" err="1">
                <a:solidFill>
                  <a:srgbClr val="FFFFFF"/>
                </a:solidFill>
              </a:rPr>
              <a:t>Development</a:t>
            </a:r>
            <a:r>
              <a:rPr lang="ru-RU" i="1" dirty="0">
                <a:solidFill>
                  <a:srgbClr val="FFFFFF"/>
                </a:solidFill>
              </a:rPr>
              <a:t> </a:t>
            </a:r>
            <a:r>
              <a:rPr lang="ru-RU" i="1" dirty="0" err="1">
                <a:solidFill>
                  <a:srgbClr val="FFFFFF"/>
                </a:solidFill>
              </a:rPr>
              <a:t>of</a:t>
            </a:r>
            <a:r>
              <a:rPr lang="ru-RU" i="1" dirty="0">
                <a:solidFill>
                  <a:srgbClr val="FFFFFF"/>
                </a:solidFill>
              </a:rPr>
              <a:t> </a:t>
            </a:r>
            <a:r>
              <a:rPr lang="ru-RU" i="1" dirty="0" err="1">
                <a:solidFill>
                  <a:srgbClr val="FFFFFF"/>
                </a:solidFill>
              </a:rPr>
              <a:t>the</a:t>
            </a:r>
            <a:r>
              <a:rPr lang="ru-RU" i="1" dirty="0">
                <a:solidFill>
                  <a:srgbClr val="FFFFFF"/>
                </a:solidFill>
              </a:rPr>
              <a:t> </a:t>
            </a:r>
            <a:r>
              <a:rPr lang="ru-RU" i="1" dirty="0" err="1">
                <a:solidFill>
                  <a:srgbClr val="FFFFFF"/>
                </a:solidFill>
              </a:rPr>
              <a:t>server</a:t>
            </a:r>
            <a:r>
              <a:rPr lang="ru-RU" i="1" dirty="0">
                <a:solidFill>
                  <a:srgbClr val="FFFFFF"/>
                </a:solidFill>
              </a:rPr>
              <a:t> </a:t>
            </a:r>
            <a:r>
              <a:rPr lang="ru-RU" i="1" dirty="0" err="1">
                <a:solidFill>
                  <a:srgbClr val="FFFFFF"/>
                </a:solidFill>
              </a:rPr>
              <a:t>part</a:t>
            </a:r>
            <a:r>
              <a:rPr lang="ru-RU" i="1" dirty="0">
                <a:solidFill>
                  <a:srgbClr val="FFFFFF"/>
                </a:solidFill>
              </a:rPr>
              <a:t> </a:t>
            </a:r>
            <a:r>
              <a:rPr lang="ru-RU" i="1" dirty="0" err="1">
                <a:solidFill>
                  <a:srgbClr val="FFFFFF"/>
                </a:solidFill>
              </a:rPr>
              <a:t>of</a:t>
            </a:r>
            <a:r>
              <a:rPr lang="ru-RU" i="1" dirty="0">
                <a:solidFill>
                  <a:srgbClr val="FFFFFF"/>
                </a:solidFill>
              </a:rPr>
              <a:t> </a:t>
            </a:r>
            <a:r>
              <a:rPr lang="ru-RU" i="1" dirty="0" err="1">
                <a:solidFill>
                  <a:srgbClr val="FFFFFF"/>
                </a:solidFill>
              </a:rPr>
              <a:t>the</a:t>
            </a:r>
            <a:r>
              <a:rPr lang="ru-RU" i="1" dirty="0">
                <a:solidFill>
                  <a:srgbClr val="FFFFFF"/>
                </a:solidFill>
              </a:rPr>
              <a:t> </a:t>
            </a:r>
            <a:r>
              <a:rPr lang="ru-RU" i="1" dirty="0" err="1">
                <a:solidFill>
                  <a:srgbClr val="FFFFFF"/>
                </a:solidFill>
              </a:rPr>
              <a:t>application</a:t>
            </a:r>
            <a:r>
              <a:rPr lang="ru-RU" i="1" dirty="0">
                <a:solidFill>
                  <a:srgbClr val="FFFFFF"/>
                </a:solidFill>
              </a:rPr>
              <a:t> 12000</a:t>
            </a:r>
            <a:endParaRPr lang="ru-RU" dirty="0">
              <a:solidFill>
                <a:srgbClr val="FFFFFF"/>
              </a:solidFill>
            </a:endParaRPr>
          </a:p>
          <a:p>
            <a:r>
              <a:rPr lang="ru-RU" i="1" dirty="0" err="1">
                <a:solidFill>
                  <a:srgbClr val="FFFFFF"/>
                </a:solidFill>
              </a:rPr>
              <a:t>Product</a:t>
            </a:r>
            <a:r>
              <a:rPr lang="ru-RU" i="1" dirty="0">
                <a:solidFill>
                  <a:srgbClr val="FFFFFF"/>
                </a:solidFill>
              </a:rPr>
              <a:t> </a:t>
            </a:r>
            <a:r>
              <a:rPr lang="ru-RU" i="1" dirty="0" err="1">
                <a:solidFill>
                  <a:srgbClr val="FFFFFF"/>
                </a:solidFill>
              </a:rPr>
              <a:t>promotion</a:t>
            </a:r>
            <a:r>
              <a:rPr lang="ru-RU" i="1" dirty="0">
                <a:solidFill>
                  <a:srgbClr val="FFFFFF"/>
                </a:solidFill>
              </a:rPr>
              <a:t> 11000</a:t>
            </a:r>
            <a:endParaRPr lang="ru-RU" dirty="0">
              <a:solidFill>
                <a:srgbClr val="FFFFFF"/>
              </a:solidFill>
            </a:endParaRPr>
          </a:p>
          <a:p>
            <a:r>
              <a:rPr lang="ru-RU" i="1" dirty="0" err="1">
                <a:solidFill>
                  <a:srgbClr val="FFFFFF"/>
                </a:solidFill>
              </a:rPr>
              <a:t>Server</a:t>
            </a:r>
            <a:r>
              <a:rPr lang="ru-RU" i="1" dirty="0">
                <a:solidFill>
                  <a:srgbClr val="FFFFFF"/>
                </a:solidFill>
              </a:rPr>
              <a:t> </a:t>
            </a:r>
            <a:r>
              <a:rPr lang="ru-RU" i="1" dirty="0" err="1">
                <a:solidFill>
                  <a:srgbClr val="FFFFFF"/>
                </a:solidFill>
              </a:rPr>
              <a:t>rental</a:t>
            </a:r>
            <a:r>
              <a:rPr lang="ru-RU" i="1" dirty="0">
                <a:solidFill>
                  <a:srgbClr val="FFFFFF"/>
                </a:solidFill>
              </a:rPr>
              <a:t> </a:t>
            </a:r>
            <a:r>
              <a:rPr lang="ru-RU" i="1" dirty="0" err="1">
                <a:solidFill>
                  <a:srgbClr val="FFFFFF"/>
                </a:solidFill>
              </a:rPr>
              <a:t>and</a:t>
            </a:r>
            <a:r>
              <a:rPr lang="ru-RU" i="1" dirty="0">
                <a:solidFill>
                  <a:srgbClr val="FFFFFF"/>
                </a:solidFill>
              </a:rPr>
              <a:t> </a:t>
            </a:r>
            <a:r>
              <a:rPr lang="ru-RU" i="1" dirty="0" err="1">
                <a:solidFill>
                  <a:srgbClr val="FFFFFF"/>
                </a:solidFill>
              </a:rPr>
              <a:t>application</a:t>
            </a:r>
            <a:r>
              <a:rPr lang="ru-RU" i="1" dirty="0">
                <a:solidFill>
                  <a:srgbClr val="FFFFFF"/>
                </a:solidFill>
              </a:rPr>
              <a:t> </a:t>
            </a:r>
            <a:r>
              <a:rPr lang="ru-RU" i="1" dirty="0" err="1">
                <a:solidFill>
                  <a:srgbClr val="FFFFFF"/>
                </a:solidFill>
              </a:rPr>
              <a:t>installation</a:t>
            </a:r>
            <a:r>
              <a:rPr lang="ru-RU" i="1" dirty="0">
                <a:solidFill>
                  <a:srgbClr val="FFFFFF"/>
                </a:solidFill>
              </a:rPr>
              <a:t> 2000</a:t>
            </a:r>
            <a:endParaRPr lang="ru-RU" dirty="0">
              <a:solidFill>
                <a:srgbClr val="FFFFFF"/>
              </a:solidFill>
            </a:endParaRPr>
          </a:p>
          <a:p>
            <a:r>
              <a:rPr lang="ru-RU" i="1" dirty="0" err="1">
                <a:solidFill>
                  <a:srgbClr val="FFFFFF"/>
                </a:solidFill>
              </a:rPr>
              <a:t>Layout</a:t>
            </a:r>
            <a:r>
              <a:rPr lang="ru-RU" i="1" dirty="0">
                <a:solidFill>
                  <a:srgbClr val="FFFFFF"/>
                </a:solidFill>
              </a:rPr>
              <a:t> </a:t>
            </a:r>
            <a:r>
              <a:rPr lang="ru-RU" i="1" dirty="0" err="1">
                <a:solidFill>
                  <a:srgbClr val="FFFFFF"/>
                </a:solidFill>
              </a:rPr>
              <a:t>layout</a:t>
            </a:r>
            <a:r>
              <a:rPr lang="ru-RU" i="1" dirty="0">
                <a:solidFill>
                  <a:srgbClr val="FFFFFF"/>
                </a:solidFill>
              </a:rPr>
              <a:t> </a:t>
            </a:r>
            <a:r>
              <a:rPr lang="ru-RU" i="1" dirty="0" err="1">
                <a:solidFill>
                  <a:srgbClr val="FFFFFF"/>
                </a:solidFill>
              </a:rPr>
              <a:t>of</a:t>
            </a:r>
            <a:r>
              <a:rPr lang="ru-RU" i="1" dirty="0">
                <a:solidFill>
                  <a:srgbClr val="FFFFFF"/>
                </a:solidFill>
              </a:rPr>
              <a:t> </a:t>
            </a:r>
            <a:r>
              <a:rPr lang="ru-RU" i="1" dirty="0" err="1">
                <a:solidFill>
                  <a:srgbClr val="FFFFFF"/>
                </a:solidFill>
              </a:rPr>
              <a:t>the</a:t>
            </a:r>
            <a:r>
              <a:rPr lang="ru-RU" i="1" dirty="0">
                <a:solidFill>
                  <a:srgbClr val="FFFFFF"/>
                </a:solidFill>
              </a:rPr>
              <a:t> </a:t>
            </a:r>
            <a:r>
              <a:rPr lang="ru-RU" i="1" dirty="0" err="1">
                <a:solidFill>
                  <a:srgbClr val="FFFFFF"/>
                </a:solidFill>
              </a:rPr>
              <a:t>application</a:t>
            </a:r>
            <a:r>
              <a:rPr lang="ru-RU" i="1" dirty="0">
                <a:solidFill>
                  <a:srgbClr val="FFFFFF"/>
                </a:solidFill>
              </a:rPr>
              <a:t> </a:t>
            </a:r>
            <a:r>
              <a:rPr lang="ru-RU" i="1" dirty="0" err="1">
                <a:solidFill>
                  <a:srgbClr val="FFFFFF"/>
                </a:solidFill>
              </a:rPr>
              <a:t>design</a:t>
            </a:r>
            <a:r>
              <a:rPr lang="ru-RU" i="1" dirty="0">
                <a:solidFill>
                  <a:srgbClr val="FFFFFF"/>
                </a:solidFill>
              </a:rPr>
              <a:t> 4000</a:t>
            </a:r>
            <a:endParaRPr lang="ru-RU" dirty="0">
              <a:solidFill>
                <a:srgbClr val="FFFFFF"/>
              </a:solidFill>
            </a:endParaRPr>
          </a:p>
          <a:p>
            <a:r>
              <a:rPr lang="ru-RU" i="1" dirty="0" err="1">
                <a:solidFill>
                  <a:srgbClr val="FFFFFF"/>
                </a:solidFill>
              </a:rPr>
              <a:t>Unforeseen</a:t>
            </a:r>
            <a:r>
              <a:rPr lang="ru-RU" i="1" dirty="0">
                <a:solidFill>
                  <a:srgbClr val="FFFFFF"/>
                </a:solidFill>
              </a:rPr>
              <a:t> </a:t>
            </a:r>
            <a:r>
              <a:rPr lang="ru-RU" i="1" dirty="0" err="1">
                <a:solidFill>
                  <a:srgbClr val="FFFFFF"/>
                </a:solidFill>
              </a:rPr>
              <a:t>expenses</a:t>
            </a:r>
            <a:r>
              <a:rPr lang="ru-RU" i="1" dirty="0">
                <a:solidFill>
                  <a:srgbClr val="FFFFFF"/>
                </a:solidFill>
              </a:rPr>
              <a:t> 7000</a:t>
            </a:r>
            <a:endParaRPr lang="ru-RU" dirty="0">
              <a:solidFill>
                <a:srgbClr val="FFFFFF"/>
              </a:solidFill>
            </a:endParaRPr>
          </a:p>
          <a:p>
            <a:r>
              <a:rPr lang="ru-RU" dirty="0">
                <a:solidFill>
                  <a:srgbClr val="FFFFFF"/>
                </a:solidFill>
              </a:rPr>
              <a:t>TOTAL 54,000</a:t>
            </a:r>
          </a:p>
        </p:txBody>
      </p:sp>
    </p:spTree>
    <p:extLst>
      <p:ext uri="{BB962C8B-B14F-4D97-AF65-F5344CB8AC3E}">
        <p14:creationId xmlns:p14="http://schemas.microsoft.com/office/powerpoint/2010/main" val="396357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EAC1-286D-467F-BCC2-26099D962F81}"/>
              </a:ext>
            </a:extLst>
          </p:cNvPr>
          <p:cNvSpPr>
            <a:spLocks noGrp="1"/>
          </p:cNvSpPr>
          <p:nvPr>
            <p:ph type="title"/>
          </p:nvPr>
        </p:nvSpPr>
        <p:spPr>
          <a:xfrm>
            <a:off x="5536734" y="609600"/>
            <a:ext cx="3737268" cy="1320800"/>
          </a:xfrm>
        </p:spPr>
        <p:txBody>
          <a:bodyPr>
            <a:normAutofit/>
          </a:bodyPr>
          <a:lstStyle/>
          <a:p>
            <a:r>
              <a:rPr lang="ru-RU" dirty="0" err="1"/>
              <a:t>Segmentation</a:t>
            </a:r>
            <a:r>
              <a:rPr lang="ru-RU" dirty="0"/>
              <a:t> </a:t>
            </a:r>
            <a:r>
              <a:rPr lang="ru-RU" dirty="0" err="1"/>
              <a:t>of</a:t>
            </a:r>
            <a:r>
              <a:rPr lang="ru-RU" dirty="0"/>
              <a:t> </a:t>
            </a:r>
            <a:r>
              <a:rPr lang="ru-RU" dirty="0" err="1"/>
              <a:t>target</a:t>
            </a:r>
            <a:r>
              <a:rPr lang="ru-RU" dirty="0"/>
              <a:t> </a:t>
            </a:r>
            <a:r>
              <a:rPr lang="ru-RU" dirty="0" err="1"/>
              <a:t>market</a:t>
            </a:r>
          </a:p>
        </p:txBody>
      </p:sp>
      <p:pic>
        <p:nvPicPr>
          <p:cNvPr id="19" name="Picture 20" descr="Изображение выглядит как объект&#10;&#10;Описание создано с высокой степенью достоверности">
            <a:extLst>
              <a:ext uri="{FF2B5EF4-FFF2-40B4-BE49-F238E27FC236}">
                <a16:creationId xmlns:a16="http://schemas.microsoft.com/office/drawing/2014/main" id="{D2285467-7194-4AED-B1F2-2A6E2A21EECC}"/>
              </a:ext>
            </a:extLst>
          </p:cNvPr>
          <p:cNvPicPr>
            <a:picLocks noChangeAspect="1"/>
          </p:cNvPicPr>
          <p:nvPr/>
        </p:nvPicPr>
        <p:blipFill rotWithShape="1">
          <a:blip r:embed="rId2"/>
          <a:srcRect l="18063" r="17626" b="-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4" name="Isosceles Triangle 23">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9" name="Схема 9">
            <a:extLst>
              <a:ext uri="{FF2B5EF4-FFF2-40B4-BE49-F238E27FC236}">
                <a16:creationId xmlns:a16="http://schemas.microsoft.com/office/drawing/2014/main" id="{53755001-1EB3-4FB6-BEC5-82C8FA6D869C}"/>
              </a:ext>
            </a:extLst>
          </p:cNvPr>
          <p:cNvGraphicFramePr/>
          <p:nvPr>
            <p:extLst>
              <p:ext uri="{D42A27DB-BD31-4B8C-83A1-F6EECF244321}">
                <p14:modId xmlns:p14="http://schemas.microsoft.com/office/powerpoint/2010/main" val="2190653092"/>
              </p:ext>
            </p:extLst>
          </p:nvPr>
        </p:nvGraphicFramePr>
        <p:xfrm>
          <a:off x="5209563" y="2160589"/>
          <a:ext cx="406443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0787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 name="Picture 69">
            <a:extLst>
              <a:ext uri="{FF2B5EF4-FFF2-40B4-BE49-F238E27FC236}">
                <a16:creationId xmlns:a16="http://schemas.microsoft.com/office/drawing/2014/main" id="{B760CB16-93C1-4C40-8E97-BA704711DF1D}"/>
              </a:ext>
            </a:extLst>
          </p:cNvPr>
          <p:cNvPicPr>
            <a:picLocks noChangeAspect="1"/>
          </p:cNvPicPr>
          <p:nvPr/>
        </p:nvPicPr>
        <p:blipFill rotWithShape="1">
          <a:blip r:embed="rId2"/>
          <a:srcRect l="21595" r="13427"/>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E2E15C8D-9E9D-4740-91E7-5ECB2AD15AC6}"/>
              </a:ext>
            </a:extLst>
          </p:cNvPr>
          <p:cNvSpPr>
            <a:spLocks noGrp="1"/>
          </p:cNvSpPr>
          <p:nvPr>
            <p:ph type="title"/>
          </p:nvPr>
        </p:nvSpPr>
        <p:spPr>
          <a:xfrm>
            <a:off x="677333" y="609600"/>
            <a:ext cx="3851123" cy="1320800"/>
          </a:xfrm>
        </p:spPr>
        <p:txBody>
          <a:bodyPr>
            <a:normAutofit/>
          </a:bodyPr>
          <a:lstStyle/>
          <a:p>
            <a:r>
              <a:rPr lang="ru-RU" dirty="0" err="1"/>
              <a:t>Competitive</a:t>
            </a:r>
            <a:r>
              <a:rPr lang="ru-RU" dirty="0"/>
              <a:t> </a:t>
            </a:r>
            <a:r>
              <a:rPr lang="ru-RU" dirty="0" err="1"/>
              <a:t>environment</a:t>
            </a:r>
          </a:p>
        </p:txBody>
      </p:sp>
      <p:cxnSp>
        <p:nvCxnSpPr>
          <p:cNvPr id="94" name="Straight Connector 9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9" name="Схема 9">
            <a:extLst>
              <a:ext uri="{FF2B5EF4-FFF2-40B4-BE49-F238E27FC236}">
                <a16:creationId xmlns:a16="http://schemas.microsoft.com/office/drawing/2014/main" id="{7E701C9F-922E-4E72-8289-5062510C6DBF}"/>
              </a:ext>
            </a:extLst>
          </p:cNvPr>
          <p:cNvGraphicFramePr/>
          <p:nvPr>
            <p:extLst>
              <p:ext uri="{D42A27DB-BD31-4B8C-83A1-F6EECF244321}">
                <p14:modId xmlns:p14="http://schemas.microsoft.com/office/powerpoint/2010/main" val="3142947569"/>
              </p:ext>
            </p:extLst>
          </p:nvPr>
        </p:nvGraphicFramePr>
        <p:xfrm>
          <a:off x="677334" y="2160589"/>
          <a:ext cx="3851122"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37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66CD-A769-48CF-844C-917BAFB2E89E}"/>
              </a:ext>
            </a:extLst>
          </p:cNvPr>
          <p:cNvSpPr>
            <a:spLocks noGrp="1"/>
          </p:cNvSpPr>
          <p:nvPr>
            <p:ph type="title"/>
          </p:nvPr>
        </p:nvSpPr>
        <p:spPr/>
        <p:txBody>
          <a:bodyPr anchor="t">
            <a:normAutofit/>
          </a:bodyPr>
          <a:lstStyle/>
          <a:p>
            <a:r>
              <a:rPr lang="ru-RU" dirty="0" err="1"/>
              <a:t>System</a:t>
            </a:r>
            <a:r>
              <a:rPr lang="ru-RU" dirty="0"/>
              <a:t> </a:t>
            </a:r>
            <a:r>
              <a:rPr lang="ru-RU" dirty="0" err="1"/>
              <a:t>requirements</a:t>
            </a:r>
          </a:p>
        </p:txBody>
      </p:sp>
      <p:sp>
        <p:nvSpPr>
          <p:cNvPr id="3" name="Content Placeholder 2">
            <a:extLst>
              <a:ext uri="{FF2B5EF4-FFF2-40B4-BE49-F238E27FC236}">
                <a16:creationId xmlns:a16="http://schemas.microsoft.com/office/drawing/2014/main" id="{7D6A53E3-10C1-4172-A2C1-B72816E0317E}"/>
              </a:ext>
            </a:extLst>
          </p:cNvPr>
          <p:cNvSpPr>
            <a:spLocks noGrp="1"/>
          </p:cNvSpPr>
          <p:nvPr>
            <p:ph idx="1"/>
          </p:nvPr>
        </p:nvSpPr>
        <p:spPr>
          <a:xfrm>
            <a:off x="4063160" y="2160589"/>
            <a:ext cx="5207839" cy="3880773"/>
          </a:xfrm>
        </p:spPr>
        <p:txBody>
          <a:bodyPr vert="horz" lIns="91440" tIns="45720" rIns="91440" bIns="45720" rtlCol="0" anchor="t">
            <a:normAutofit/>
          </a:bodyPr>
          <a:lstStyle/>
          <a:p>
            <a:pPr>
              <a:lnSpc>
                <a:spcPct val="90000"/>
              </a:lnSpc>
            </a:pPr>
            <a:r>
              <a:rPr lang="en" dirty="0">
                <a:latin typeface="Trebuchet MS"/>
              </a:rPr>
              <a:t>For mobile users:
Android devices. Android 5.0 and later with support for Google Play services.
iOS devices: iOS 9.0 and later.</a:t>
            </a:r>
          </a:p>
          <a:p>
            <a:pPr>
              <a:lnSpc>
                <a:spcPct val="90000"/>
              </a:lnSpc>
            </a:pPr>
            <a:r>
              <a:rPr lang="en" dirty="0">
                <a:latin typeface="Trebuchet MS"/>
              </a:rPr>
              <a:t>For users of desktops and laptops (online version): Firefox browser version 12.0 or higher, Internet Explorer version 9.0 or </a:t>
            </a:r>
            <a:r>
              <a:rPr lang="en">
                <a:latin typeface="Trebuchet MS"/>
              </a:rPr>
              <a:t>higher</a:t>
            </a:r>
            <a:r>
              <a:rPr lang="en" dirty="0">
                <a:latin typeface="Trebuchet MS"/>
              </a:rPr>
              <a:t>, Safari version 5.0 or </a:t>
            </a:r>
            <a:r>
              <a:rPr lang="en">
                <a:latin typeface="Trebuchet MS"/>
              </a:rPr>
              <a:t>higher</a:t>
            </a:r>
            <a:r>
              <a:rPr lang="en" dirty="0">
                <a:latin typeface="Trebuchet MS"/>
              </a:rPr>
              <a:t>, or Google Chrome version 18.0 or higher. Operating system Windows 7, Mac OS X version not lower than 10.7, Ubuntu version not lower than 10, or 64-bit Linux OS not lower than 11.</a:t>
            </a:r>
          </a:p>
          <a:p>
            <a:pPr>
              <a:lnSpc>
                <a:spcPct val="90000"/>
              </a:lnSpc>
            </a:pPr>
            <a:endParaRPr lang="en"/>
          </a:p>
          <a:p>
            <a:pPr>
              <a:lnSpc>
                <a:spcPct val="90000"/>
              </a:lnSpc>
            </a:pPr>
            <a:endParaRPr lang="en">
              <a:latin typeface="Consolas"/>
            </a:endParaRPr>
          </a:p>
        </p:txBody>
      </p:sp>
      <p:pic>
        <p:nvPicPr>
          <p:cNvPr id="4" name="Picture 4">
            <a:extLst>
              <a:ext uri="{FF2B5EF4-FFF2-40B4-BE49-F238E27FC236}">
                <a16:creationId xmlns:a16="http://schemas.microsoft.com/office/drawing/2014/main" id="{8B7AE5ED-B468-4AC8-B4CD-30FE964EF042}"/>
              </a:ext>
            </a:extLst>
          </p:cNvPr>
          <p:cNvPicPr>
            <a:picLocks noChangeAspect="1"/>
          </p:cNvPicPr>
          <p:nvPr/>
        </p:nvPicPr>
        <p:blipFill>
          <a:blip r:embed="rId2"/>
          <a:stretch>
            <a:fillRect/>
          </a:stretch>
        </p:blipFill>
        <p:spPr>
          <a:xfrm>
            <a:off x="817474" y="2159331"/>
            <a:ext cx="2915973" cy="3178172"/>
          </a:xfrm>
          <a:prstGeom prst="rect">
            <a:avLst/>
          </a:prstGeom>
        </p:spPr>
      </p:pic>
    </p:spTree>
    <p:extLst>
      <p:ext uri="{BB962C8B-B14F-4D97-AF65-F5344CB8AC3E}">
        <p14:creationId xmlns:p14="http://schemas.microsoft.com/office/powerpoint/2010/main" val="1269160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1757960" y="207549"/>
            <a:ext cx="6729133" cy="893010"/>
          </a:xfrm>
        </p:spPr>
        <p:txBody>
          <a:bodyPr vert="horz" lIns="91440" tIns="45720" rIns="91440" bIns="45720" rtlCol="0" anchor="b">
            <a:normAutofit fontScale="90000"/>
          </a:bodyPr>
          <a:lstStyle/>
          <a:p>
            <a:r>
              <a:rPr lang="en-US" sz="6600">
                <a:solidFill>
                  <a:schemeClr val="tx1"/>
                </a:solidFill>
              </a:rPr>
              <a:t>Problem Statement</a:t>
            </a:r>
          </a:p>
        </p:txBody>
      </p:sp>
      <p:pic>
        <p:nvPicPr>
          <p:cNvPr id="3" name="Picture 4">
            <a:extLst>
              <a:ext uri="{FF2B5EF4-FFF2-40B4-BE49-F238E27FC236}">
                <a16:creationId xmlns:a16="http://schemas.microsoft.com/office/drawing/2014/main" id="{4CCB63A8-2148-4B0F-B45B-9100BA4B2A6B}"/>
              </a:ext>
            </a:extLst>
          </p:cNvPr>
          <p:cNvPicPr>
            <a:picLocks noChangeAspect="1"/>
          </p:cNvPicPr>
          <p:nvPr/>
        </p:nvPicPr>
        <p:blipFill>
          <a:blip r:embed="rId2"/>
          <a:stretch>
            <a:fillRect/>
          </a:stretch>
        </p:blipFill>
        <p:spPr>
          <a:xfrm>
            <a:off x="959397" y="2114379"/>
            <a:ext cx="2152652" cy="21777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3">
            <a:extLst>
              <a:ext uri="{FF2B5EF4-FFF2-40B4-BE49-F238E27FC236}">
                <a16:creationId xmlns:a16="http://schemas.microsoft.com/office/drawing/2014/main" id="{DE0596D8-FF44-49D1-85C6-473767B2D2A1}"/>
              </a:ext>
            </a:extLst>
          </p:cNvPr>
          <p:cNvPicPr>
            <a:picLocks noChangeAspect="1"/>
          </p:cNvPicPr>
          <p:nvPr/>
        </p:nvPicPr>
        <p:blipFill>
          <a:blip r:embed="rId3"/>
          <a:stretch>
            <a:fillRect/>
          </a:stretch>
        </p:blipFill>
        <p:spPr>
          <a:xfrm>
            <a:off x="6584704" y="2177036"/>
            <a:ext cx="2177224" cy="21621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Picture 27">
            <a:extLst>
              <a:ext uri="{FF2B5EF4-FFF2-40B4-BE49-F238E27FC236}">
                <a16:creationId xmlns:a16="http://schemas.microsoft.com/office/drawing/2014/main" id="{8021EFEA-1AE5-4407-9F68-C6903E99986C}"/>
              </a:ext>
            </a:extLst>
          </p:cNvPr>
          <p:cNvPicPr>
            <a:picLocks noChangeAspect="1"/>
          </p:cNvPicPr>
          <p:nvPr/>
        </p:nvPicPr>
        <p:blipFill>
          <a:blip r:embed="rId4"/>
          <a:stretch>
            <a:fillRect/>
          </a:stretch>
        </p:blipFill>
        <p:spPr>
          <a:xfrm>
            <a:off x="3754990" y="2099545"/>
            <a:ext cx="2186739" cy="2181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0" name="TextBox 29">
            <a:extLst>
              <a:ext uri="{FF2B5EF4-FFF2-40B4-BE49-F238E27FC236}">
                <a16:creationId xmlns:a16="http://schemas.microsoft.com/office/drawing/2014/main" id="{EB02168A-4EB0-48FE-9937-E67B2FD2A9EA}"/>
              </a:ext>
            </a:extLst>
          </p:cNvPr>
          <p:cNvSpPr txBox="1"/>
          <p:nvPr/>
        </p:nvSpPr>
        <p:spPr>
          <a:xfrm>
            <a:off x="1463978" y="4488185"/>
            <a:ext cx="11389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2800" err="1"/>
              <a:t>Users</a:t>
            </a:r>
          </a:p>
        </p:txBody>
      </p:sp>
      <p:sp>
        <p:nvSpPr>
          <p:cNvPr id="41" name="TextBox 40">
            <a:extLst>
              <a:ext uri="{FF2B5EF4-FFF2-40B4-BE49-F238E27FC236}">
                <a16:creationId xmlns:a16="http://schemas.microsoft.com/office/drawing/2014/main" id="{BB0292F8-D95C-44FC-A4BB-2D1EDE4F8B6C}"/>
              </a:ext>
            </a:extLst>
          </p:cNvPr>
          <p:cNvSpPr txBox="1"/>
          <p:nvPr/>
        </p:nvSpPr>
        <p:spPr>
          <a:xfrm>
            <a:off x="4115938" y="4488184"/>
            <a:ext cx="14598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2800" err="1"/>
              <a:t>Authors</a:t>
            </a:r>
            <a:endParaRPr lang="ru-RU" sz="2800"/>
          </a:p>
        </p:txBody>
      </p:sp>
      <p:sp>
        <p:nvSpPr>
          <p:cNvPr id="42" name="TextBox 41">
            <a:extLst>
              <a:ext uri="{FF2B5EF4-FFF2-40B4-BE49-F238E27FC236}">
                <a16:creationId xmlns:a16="http://schemas.microsoft.com/office/drawing/2014/main" id="{4503F072-A726-4B6B-84CD-50E7162C9521}"/>
              </a:ext>
            </a:extLst>
          </p:cNvPr>
          <p:cNvSpPr txBox="1"/>
          <p:nvPr/>
        </p:nvSpPr>
        <p:spPr>
          <a:xfrm>
            <a:off x="6682674" y="4488183"/>
            <a:ext cx="19711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2800" err="1"/>
              <a:t>Advertisers</a:t>
            </a:r>
            <a:endParaRPr lang="ru-RU" sz="2800"/>
          </a:p>
        </p:txBody>
      </p:sp>
    </p:spTree>
    <p:extLst>
      <p:ext uri="{BB962C8B-B14F-4D97-AF65-F5344CB8AC3E}">
        <p14:creationId xmlns:p14="http://schemas.microsoft.com/office/powerpoint/2010/main" val="11730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319CA5E-F522-4F38-A7EE-80D157103153}"/>
              </a:ext>
            </a:extLst>
          </p:cNvPr>
          <p:cNvPicPr>
            <a:picLocks noChangeAspect="1"/>
          </p:cNvPicPr>
          <p:nvPr/>
        </p:nvPicPr>
        <p:blipFill>
          <a:blip r:embed="rId2"/>
          <a:stretch>
            <a:fillRect/>
          </a:stretch>
        </p:blipFill>
        <p:spPr>
          <a:xfrm>
            <a:off x="854243" y="1989435"/>
            <a:ext cx="8267699" cy="1926630"/>
          </a:xfrm>
          <a:prstGeom prst="rect">
            <a:avLst/>
          </a:prstGeom>
        </p:spPr>
      </p:pic>
    </p:spTree>
    <p:extLst>
      <p:ext uri="{BB962C8B-B14F-4D97-AF65-F5344CB8AC3E}">
        <p14:creationId xmlns:p14="http://schemas.microsoft.com/office/powerpoint/2010/main" val="145070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6"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dirty="0">
                <a:solidFill>
                  <a:srgbClr val="FFFFFF"/>
                </a:solidFill>
              </a:rPr>
              <a:t>Scale </a:t>
            </a:r>
            <a:r>
              <a:rPr lang="en-US" sz="6600" dirty="0" err="1">
                <a:solidFill>
                  <a:srgbClr val="FFFFFF"/>
                </a:solidFill>
              </a:rPr>
              <a:t>managment</a:t>
            </a:r>
          </a:p>
        </p:txBody>
      </p:sp>
      <p:sp>
        <p:nvSpPr>
          <p:cNvPr id="46"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9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E92E03A-EC6B-4C67-B7B6-7EC3363735DD}"/>
              </a:ext>
            </a:extLst>
          </p:cNvPr>
          <p:cNvSpPr txBox="1"/>
          <p:nvPr/>
        </p:nvSpPr>
        <p:spPr>
          <a:xfrm>
            <a:off x="411691" y="369358"/>
            <a:ext cx="3515783" cy="895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0"/>
              </a:spcBef>
            </a:pPr>
            <a:r>
              <a:rPr lang="en-US" sz="4000" dirty="0"/>
              <a:t>Project scope:</a:t>
            </a:r>
            <a:br>
              <a:rPr lang="en-US"/>
            </a:br>
            <a:endParaRPr lang="en-US"/>
          </a:p>
        </p:txBody>
      </p:sp>
      <p:sp>
        <p:nvSpPr>
          <p:cNvPr id="23" name="Isosceles Triangle 22">
            <a:extLst>
              <a:ext uri="{FF2B5EF4-FFF2-40B4-BE49-F238E27FC236}">
                <a16:creationId xmlns:a16="http://schemas.microsoft.com/office/drawing/2014/main" id="{758DDBB8-DF12-4F3F-886D-A76E795F9D70}"/>
              </a:ext>
            </a:extLst>
          </p:cNvPr>
          <p:cNvSpPr/>
          <p:nvPr/>
        </p:nvSpPr>
        <p:spPr>
          <a:xfrm>
            <a:off x="1379939" y="606425"/>
            <a:ext cx="7196664" cy="539749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Isosceles Triangle 23">
            <a:extLst>
              <a:ext uri="{FF2B5EF4-FFF2-40B4-BE49-F238E27FC236}">
                <a16:creationId xmlns:a16="http://schemas.microsoft.com/office/drawing/2014/main" id="{BBDC90B3-5837-431F-A8D0-3B946C9DD9F8}"/>
              </a:ext>
            </a:extLst>
          </p:cNvPr>
          <p:cNvSpPr/>
          <p:nvPr/>
        </p:nvSpPr>
        <p:spPr>
          <a:xfrm rot="10800000">
            <a:off x="3175800" y="3364399"/>
            <a:ext cx="3608917" cy="26140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TextBox 24">
            <a:extLst>
              <a:ext uri="{FF2B5EF4-FFF2-40B4-BE49-F238E27FC236}">
                <a16:creationId xmlns:a16="http://schemas.microsoft.com/office/drawing/2014/main" id="{DF6C6A2E-E5A2-4A7F-A72B-F2980DE78E1F}"/>
              </a:ext>
            </a:extLst>
          </p:cNvPr>
          <p:cNvSpPr txBox="1"/>
          <p:nvPr/>
        </p:nvSpPr>
        <p:spPr>
          <a:xfrm>
            <a:off x="4052358" y="3878044"/>
            <a:ext cx="186478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Project scope</a:t>
            </a:r>
            <a:endParaRPr lang="ru-RU" sz="3200" dirty="0"/>
          </a:p>
        </p:txBody>
      </p:sp>
      <p:sp>
        <p:nvSpPr>
          <p:cNvPr id="26" name="TextBox 25">
            <a:extLst>
              <a:ext uri="{FF2B5EF4-FFF2-40B4-BE49-F238E27FC236}">
                <a16:creationId xmlns:a16="http://schemas.microsoft.com/office/drawing/2014/main" id="{F7C33489-E03A-4DD6-99CE-D0A244E0C4F0}"/>
              </a:ext>
            </a:extLst>
          </p:cNvPr>
          <p:cNvSpPr txBox="1"/>
          <p:nvPr/>
        </p:nvSpPr>
        <p:spPr>
          <a:xfrm>
            <a:off x="4004734" y="2290233"/>
            <a:ext cx="18118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t>Resources</a:t>
            </a:r>
            <a:endParaRPr lang="ru-RU" sz="2800" dirty="0"/>
          </a:p>
        </p:txBody>
      </p:sp>
      <p:sp>
        <p:nvSpPr>
          <p:cNvPr id="27" name="TextBox 26">
            <a:extLst>
              <a:ext uri="{FF2B5EF4-FFF2-40B4-BE49-F238E27FC236}">
                <a16:creationId xmlns:a16="http://schemas.microsoft.com/office/drawing/2014/main" id="{7CD8323B-EF43-40F7-A5A7-73B3029C7EAA}"/>
              </a:ext>
            </a:extLst>
          </p:cNvPr>
          <p:cNvSpPr txBox="1"/>
          <p:nvPr/>
        </p:nvSpPr>
        <p:spPr>
          <a:xfrm>
            <a:off x="1829859" y="5100107"/>
            <a:ext cx="27749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Implementation time</a:t>
            </a:r>
            <a:endParaRPr lang="ru-RU" sz="2800" dirty="0"/>
          </a:p>
        </p:txBody>
      </p:sp>
      <p:sp>
        <p:nvSpPr>
          <p:cNvPr id="28" name="TextBox 27">
            <a:extLst>
              <a:ext uri="{FF2B5EF4-FFF2-40B4-BE49-F238E27FC236}">
                <a16:creationId xmlns:a16="http://schemas.microsoft.com/office/drawing/2014/main" id="{DF8D7C0F-0F0C-4358-B8C0-6CBEFCD3285E}"/>
              </a:ext>
            </a:extLst>
          </p:cNvPr>
          <p:cNvSpPr txBox="1"/>
          <p:nvPr/>
        </p:nvSpPr>
        <p:spPr>
          <a:xfrm>
            <a:off x="5825067" y="5094815"/>
            <a:ext cx="21611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Feature set</a:t>
            </a:r>
            <a:endParaRPr lang="ru-RU" sz="2800" dirty="0"/>
          </a:p>
        </p:txBody>
      </p:sp>
    </p:spTree>
    <p:extLst>
      <p:ext uri="{BB962C8B-B14F-4D97-AF65-F5344CB8AC3E}">
        <p14:creationId xmlns:p14="http://schemas.microsoft.com/office/powerpoint/2010/main" val="19073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8545FA74-952E-4406-B6FF-17530B4C5521}"/>
              </a:ext>
            </a:extLst>
          </p:cNvPr>
          <p:cNvSpPr>
            <a:spLocks noGrp="1"/>
          </p:cNvSpPr>
          <p:nvPr>
            <p:ph type="title"/>
          </p:nvPr>
        </p:nvSpPr>
        <p:spPr>
          <a:xfrm>
            <a:off x="315166" y="789144"/>
            <a:ext cx="4494398" cy="1935902"/>
          </a:xfrm>
        </p:spPr>
        <p:txBody>
          <a:bodyPr vert="horz" lIns="91440" tIns="45720" rIns="91440" bIns="45720" rtlCol="0" anchor="ctr">
            <a:normAutofit fontScale="90000"/>
          </a:bodyPr>
          <a:lstStyle/>
          <a:p>
            <a:pPr>
              <a:lnSpc>
                <a:spcPct val="90000"/>
              </a:lnSpc>
              <a:spcBef>
                <a:spcPts val="1000"/>
              </a:spcBef>
            </a:pPr>
            <a:r>
              <a:rPr lang="en-US" kern="1200" dirty="0">
                <a:solidFill>
                  <a:schemeClr val="bg1"/>
                </a:solidFill>
                <a:latin typeface="+mj-lt"/>
                <a:ea typeface="+mj-ea"/>
                <a:cs typeface="+mj-cs"/>
              </a:rPr>
              <a:t>Resources</a:t>
            </a:r>
            <a:br>
              <a:rPr lang="en-US">
                <a:solidFill>
                  <a:schemeClr val="bg1"/>
                </a:solidFill>
              </a:rPr>
            </a:br>
            <a:br>
              <a:rPr lang="en-US"/>
            </a:br>
            <a:r>
              <a:rPr lang="en-US" sz="2000" dirty="0">
                <a:solidFill>
                  <a:schemeClr val="bg1"/>
                </a:solidFill>
              </a:rPr>
              <a:t>Resources consist mainly of the work of developers, testers, designers, manuals</a:t>
            </a:r>
            <a:r>
              <a:rPr lang="en-US" sz="2000" dirty="0">
                <a:solidFill>
                  <a:schemeClr val="bg2"/>
                </a:solidFill>
              </a:rPr>
              <a:t>.</a:t>
            </a:r>
            <a:br>
              <a:rPr lang="en-US"/>
            </a:br>
            <a:br>
              <a:rPr lang="en-US"/>
            </a:br>
            <a:endParaRPr lang="en-US" sz="2000" kern="1200">
              <a:solidFill>
                <a:schemeClr val="bg1"/>
              </a:solidFill>
              <a:latin typeface="+mj-lt"/>
            </a:endParaRPr>
          </a:p>
          <a:p>
            <a:pPr marL="457200" indent="-457200">
              <a:lnSpc>
                <a:spcPct val="90000"/>
              </a:lnSpc>
              <a:spcBef>
                <a:spcPts val="1000"/>
              </a:spcBef>
              <a:buFont typeface="Wingdings,Sans-Serif"/>
              <a:buChar char="v"/>
            </a:pPr>
            <a:endParaRPr lang="en-US" sz="2000"/>
          </a:p>
          <a:p>
            <a:endParaRPr lang="en-US" kern="1200">
              <a:solidFill>
                <a:schemeClr val="bg1"/>
              </a:solidFill>
              <a:latin typeface="+mj-lt"/>
              <a:ea typeface="+mj-ea"/>
              <a:cs typeface="+mj-cs"/>
            </a:endParaRPr>
          </a:p>
        </p:txBody>
      </p:sp>
      <p:sp>
        <p:nvSpPr>
          <p:cNvPr id="2" name="TextBox 1">
            <a:extLst>
              <a:ext uri="{FF2B5EF4-FFF2-40B4-BE49-F238E27FC236}">
                <a16:creationId xmlns:a16="http://schemas.microsoft.com/office/drawing/2014/main" id="{40C94D74-C8FE-4000-90C5-0B8A8286EA87}"/>
              </a:ext>
            </a:extLst>
          </p:cNvPr>
          <p:cNvSpPr txBox="1"/>
          <p:nvPr/>
        </p:nvSpPr>
        <p:spPr>
          <a:xfrm>
            <a:off x="5912182" y="1818138"/>
            <a:ext cx="3973943" cy="34401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accent1"/>
              </a:buClr>
              <a:buSzPct val="80000"/>
            </a:pPr>
            <a:r>
              <a:rPr lang="en-US" dirty="0">
                <a:solidFill>
                  <a:schemeClr val="bg1"/>
                </a:solidFill>
              </a:rPr>
              <a:t>Resources consist mainly of the work of developers, testers, designers, manuals.</a:t>
            </a:r>
          </a:p>
        </p:txBody>
      </p:sp>
      <p:pic>
        <p:nvPicPr>
          <p:cNvPr id="3" name="Picture 4">
            <a:extLst>
              <a:ext uri="{FF2B5EF4-FFF2-40B4-BE49-F238E27FC236}">
                <a16:creationId xmlns:a16="http://schemas.microsoft.com/office/drawing/2014/main" id="{A3B3B1C7-C7C1-4EB9-AF5C-1A6636AD00A6}"/>
              </a:ext>
            </a:extLst>
          </p:cNvPr>
          <p:cNvPicPr>
            <a:picLocks noChangeAspect="1"/>
          </p:cNvPicPr>
          <p:nvPr/>
        </p:nvPicPr>
        <p:blipFill>
          <a:blip r:embed="rId2"/>
          <a:stretch>
            <a:fillRect/>
          </a:stretch>
        </p:blipFill>
        <p:spPr>
          <a:xfrm>
            <a:off x="6217616" y="972608"/>
            <a:ext cx="4900269" cy="4900269"/>
          </a:xfrm>
          <a:prstGeom prst="rect">
            <a:avLst/>
          </a:prstGeom>
        </p:spPr>
      </p:pic>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Folded Corner 21">
            <a:extLst>
              <a:ext uri="{FF2B5EF4-FFF2-40B4-BE49-F238E27FC236}">
                <a16:creationId xmlns:a16="http://schemas.microsoft.com/office/drawing/2014/main" id="{C1C5837B-2E4A-4809-A0D8-4BF506AD5827}"/>
              </a:ext>
            </a:extLst>
          </p:cNvPr>
          <p:cNvSpPr/>
          <p:nvPr/>
        </p:nvSpPr>
        <p:spPr>
          <a:xfrm>
            <a:off x="331622" y="2178302"/>
            <a:ext cx="4471769" cy="3665376"/>
          </a:xfrm>
          <a:prstGeom prst="foldedCorne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nSpc>
                <a:spcPct val="90000"/>
              </a:lnSpc>
              <a:spcBef>
                <a:spcPts val="1000"/>
              </a:spcBef>
              <a:buFont typeface="Wingdings,Sans-Serif"/>
              <a:buChar char="v"/>
            </a:pPr>
            <a:endParaRPr lang="en-US">
              <a:solidFill>
                <a:schemeClr val="tx1"/>
              </a:solidFill>
            </a:endParaRPr>
          </a:p>
          <a:p>
            <a:pPr marL="457200" indent="-457200">
              <a:lnSpc>
                <a:spcPct val="90000"/>
              </a:lnSpc>
              <a:spcBef>
                <a:spcPts val="1000"/>
              </a:spcBef>
              <a:buFont typeface="Wingdings,Sans-Serif"/>
              <a:buChar char="v"/>
            </a:pPr>
            <a:endParaRPr lang="en-US">
              <a:solidFill>
                <a:schemeClr val="tx1"/>
              </a:solidFill>
            </a:endParaRPr>
          </a:p>
          <a:p>
            <a:pPr marL="457200" indent="-457200">
              <a:lnSpc>
                <a:spcPct val="90000"/>
              </a:lnSpc>
              <a:spcBef>
                <a:spcPts val="1000"/>
              </a:spcBef>
              <a:buFont typeface="Wingdings,Sans-Serif"/>
              <a:buChar char="v"/>
            </a:pPr>
            <a:r>
              <a:rPr lang="en-US" dirty="0" err="1">
                <a:solidFill>
                  <a:schemeClr val="tx1"/>
                </a:solidFill>
              </a:rPr>
              <a:t>Kosogov</a:t>
            </a:r>
            <a:r>
              <a:rPr lang="en-US" dirty="0">
                <a:solidFill>
                  <a:schemeClr val="tx1"/>
                </a:solidFill>
              </a:rPr>
              <a:t> Artem - team leader, developer.</a:t>
            </a:r>
          </a:p>
          <a:p>
            <a:pPr marL="457200" indent="-457200">
              <a:lnSpc>
                <a:spcPct val="90000"/>
              </a:lnSpc>
              <a:spcBef>
                <a:spcPts val="1000"/>
              </a:spcBef>
              <a:buFont typeface="Wingdings,Sans-Serif"/>
              <a:buChar char="v"/>
            </a:pPr>
            <a:r>
              <a:rPr lang="en-US" dirty="0" err="1">
                <a:solidFill>
                  <a:schemeClr val="tx1"/>
                </a:solidFill>
              </a:rPr>
              <a:t>Radjabli</a:t>
            </a:r>
            <a:r>
              <a:rPr lang="en-US" dirty="0">
                <a:solidFill>
                  <a:schemeClr val="tx1"/>
                </a:solidFill>
              </a:rPr>
              <a:t> </a:t>
            </a:r>
            <a:r>
              <a:rPr lang="en-US" dirty="0" err="1">
                <a:solidFill>
                  <a:schemeClr val="tx1"/>
                </a:solidFill>
              </a:rPr>
              <a:t>Elsever</a:t>
            </a:r>
            <a:r>
              <a:rPr lang="en-US" dirty="0">
                <a:solidFill>
                  <a:schemeClr val="tx1"/>
                </a:solidFill>
              </a:rPr>
              <a:t> -application administrator and developer.</a:t>
            </a:r>
          </a:p>
          <a:p>
            <a:pPr marL="457200" indent="-457200">
              <a:lnSpc>
                <a:spcPct val="90000"/>
              </a:lnSpc>
              <a:spcBef>
                <a:spcPts val="1000"/>
              </a:spcBef>
              <a:buFont typeface="Wingdings,Sans-Serif"/>
              <a:buChar char="v"/>
            </a:pPr>
            <a:r>
              <a:rPr lang="en-US" dirty="0">
                <a:solidFill>
                  <a:schemeClr val="tx1"/>
                </a:solidFill>
              </a:rPr>
              <a:t>Dmitry </a:t>
            </a:r>
            <a:r>
              <a:rPr lang="en-US" dirty="0" err="1">
                <a:solidFill>
                  <a:schemeClr val="tx1"/>
                </a:solidFill>
              </a:rPr>
              <a:t>Pavliuk</a:t>
            </a:r>
            <a:r>
              <a:rPr lang="en-US" dirty="0">
                <a:solidFill>
                  <a:schemeClr val="tx1"/>
                </a:solidFill>
              </a:rPr>
              <a:t> - designer, developer.</a:t>
            </a:r>
          </a:p>
          <a:p>
            <a:pPr marL="457200" indent="-457200">
              <a:lnSpc>
                <a:spcPct val="90000"/>
              </a:lnSpc>
              <a:spcBef>
                <a:spcPts val="1000"/>
              </a:spcBef>
              <a:buFont typeface="Wingdings,Sans-Serif"/>
              <a:buChar char="v"/>
            </a:pPr>
            <a:r>
              <a:rPr lang="en-US" dirty="0">
                <a:solidFill>
                  <a:schemeClr val="tx1"/>
                </a:solidFill>
              </a:rPr>
              <a:t>Pavel </a:t>
            </a:r>
            <a:r>
              <a:rPr lang="en-US" dirty="0" err="1">
                <a:solidFill>
                  <a:schemeClr val="tx1"/>
                </a:solidFill>
              </a:rPr>
              <a:t>Tsiposhchuk</a:t>
            </a:r>
            <a:r>
              <a:rPr lang="en-US" dirty="0">
                <a:solidFill>
                  <a:schemeClr val="tx1"/>
                </a:solidFill>
              </a:rPr>
              <a:t> - back-end developer.</a:t>
            </a:r>
          </a:p>
          <a:p>
            <a:pPr marL="457200" indent="-457200">
              <a:lnSpc>
                <a:spcPct val="90000"/>
              </a:lnSpc>
              <a:spcBef>
                <a:spcPts val="1000"/>
              </a:spcBef>
              <a:buFont typeface="Wingdings,Sans-Serif"/>
              <a:buChar char="v"/>
            </a:pPr>
            <a:r>
              <a:rPr lang="en-US" dirty="0" err="1">
                <a:solidFill>
                  <a:schemeClr val="tx1"/>
                </a:solidFill>
              </a:rPr>
              <a:t>Doroshenko</a:t>
            </a:r>
            <a:r>
              <a:rPr lang="en-US" dirty="0">
                <a:solidFill>
                  <a:schemeClr val="tx1"/>
                </a:solidFill>
              </a:rPr>
              <a:t> </a:t>
            </a:r>
            <a:r>
              <a:rPr lang="en-US" dirty="0" err="1">
                <a:solidFill>
                  <a:schemeClr val="tx1"/>
                </a:solidFill>
              </a:rPr>
              <a:t>Renat</a:t>
            </a:r>
            <a:r>
              <a:rPr lang="en-US" dirty="0">
                <a:solidFill>
                  <a:schemeClr val="tx1"/>
                </a:solidFill>
              </a:rPr>
              <a:t> - chief technical support.</a:t>
            </a:r>
            <a:endParaRPr lang="ru-RU" dirty="0">
              <a:solidFill>
                <a:schemeClr val="tx1"/>
              </a:solidFill>
            </a:endParaRPr>
          </a:p>
        </p:txBody>
      </p:sp>
    </p:spTree>
    <p:extLst>
      <p:ext uri="{BB962C8B-B14F-4D97-AF65-F5344CB8AC3E}">
        <p14:creationId xmlns:p14="http://schemas.microsoft.com/office/powerpoint/2010/main" val="189098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BBC6D8B-0172-4D45-9D19-A75AFEEE5F53}"/>
              </a:ext>
            </a:extLst>
          </p:cNvPr>
          <p:cNvSpPr/>
          <p:nvPr/>
        </p:nvSpPr>
        <p:spPr>
          <a:xfrm>
            <a:off x="1144073" y="120945"/>
            <a:ext cx="4533196" cy="66540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err="1">
                <a:solidFill>
                  <a:schemeClr val="bg1"/>
                </a:solidFill>
              </a:rPr>
              <a:t>Feature</a:t>
            </a:r>
            <a:r>
              <a:rPr lang="ru-RU" sz="3600" dirty="0">
                <a:solidFill>
                  <a:schemeClr val="bg1"/>
                </a:solidFill>
              </a:rPr>
              <a:t> </a:t>
            </a:r>
            <a:r>
              <a:rPr lang="ru-RU" sz="3600" dirty="0" err="1">
                <a:solidFill>
                  <a:schemeClr val="bg1"/>
                </a:solidFill>
              </a:rPr>
              <a:t>Set</a:t>
            </a:r>
          </a:p>
        </p:txBody>
      </p:sp>
      <p:pic>
        <p:nvPicPr>
          <p:cNvPr id="2" name="Picture 2"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463273E5-0DB3-42A8-BB47-DF1353AF1BFB}"/>
              </a:ext>
            </a:extLst>
          </p:cNvPr>
          <p:cNvPicPr>
            <a:picLocks noChangeAspect="1"/>
          </p:cNvPicPr>
          <p:nvPr/>
        </p:nvPicPr>
        <p:blipFill>
          <a:blip r:embed="rId2"/>
          <a:stretch>
            <a:fillRect/>
          </a:stretch>
        </p:blipFill>
        <p:spPr>
          <a:xfrm>
            <a:off x="1148862" y="1024394"/>
            <a:ext cx="6940061" cy="5594658"/>
          </a:xfrm>
          <a:prstGeom prst="rect">
            <a:avLst/>
          </a:prstGeom>
        </p:spPr>
      </p:pic>
    </p:spTree>
    <p:extLst>
      <p:ext uri="{BB962C8B-B14F-4D97-AF65-F5344CB8AC3E}">
        <p14:creationId xmlns:p14="http://schemas.microsoft.com/office/powerpoint/2010/main" val="1583593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BBC6D8B-0172-4D45-9D19-A75AFEEE5F53}"/>
              </a:ext>
            </a:extLst>
          </p:cNvPr>
          <p:cNvSpPr/>
          <p:nvPr/>
        </p:nvSpPr>
        <p:spPr>
          <a:xfrm>
            <a:off x="991673" y="120945"/>
            <a:ext cx="4533196" cy="66540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err="1">
                <a:solidFill>
                  <a:schemeClr val="bg1"/>
                </a:solidFill>
                <a:ea typeface="+mn-lt"/>
                <a:cs typeface="+mn-lt"/>
              </a:rPr>
              <a:t>Baseline</a:t>
            </a:r>
            <a:r>
              <a:rPr lang="ru-RU" sz="3600" dirty="0">
                <a:solidFill>
                  <a:schemeClr val="bg1"/>
                </a:solidFill>
                <a:ea typeface="+mn-lt"/>
                <a:cs typeface="+mn-lt"/>
              </a:rPr>
              <a:t> </a:t>
            </a:r>
            <a:r>
              <a:rPr lang="ru-RU" sz="3600" dirty="0" err="1">
                <a:solidFill>
                  <a:schemeClr val="bg1"/>
                </a:solidFill>
                <a:ea typeface="+mn-lt"/>
                <a:cs typeface="+mn-lt"/>
              </a:rPr>
              <a:t>Definition</a:t>
            </a:r>
            <a:endParaRPr lang="ru-RU" dirty="0" err="1">
              <a:solidFill>
                <a:schemeClr val="bg1"/>
              </a:solidFill>
            </a:endParaRPr>
          </a:p>
        </p:txBody>
      </p:sp>
      <p:pic>
        <p:nvPicPr>
          <p:cNvPr id="2" name="Picture 3"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8111706F-8482-470F-9A28-54B6C0A7B114}"/>
              </a:ext>
            </a:extLst>
          </p:cNvPr>
          <p:cNvPicPr>
            <a:picLocks noChangeAspect="1"/>
          </p:cNvPicPr>
          <p:nvPr/>
        </p:nvPicPr>
        <p:blipFill>
          <a:blip r:embed="rId2"/>
          <a:stretch>
            <a:fillRect/>
          </a:stretch>
        </p:blipFill>
        <p:spPr>
          <a:xfrm>
            <a:off x="992841" y="874262"/>
            <a:ext cx="7640170" cy="5804242"/>
          </a:xfrm>
          <a:prstGeom prst="rect">
            <a:avLst/>
          </a:prstGeom>
        </p:spPr>
      </p:pic>
    </p:spTree>
    <p:extLst>
      <p:ext uri="{BB962C8B-B14F-4D97-AF65-F5344CB8AC3E}">
        <p14:creationId xmlns:p14="http://schemas.microsoft.com/office/powerpoint/2010/main" val="2053796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356197A7-D151-443A-B178-43A09F994A0C}"/>
              </a:ext>
            </a:extLst>
          </p:cNvPr>
          <p:cNvSpPr txBox="1"/>
          <p:nvPr/>
        </p:nvSpPr>
        <p:spPr>
          <a:xfrm>
            <a:off x="225519" y="1454619"/>
            <a:ext cx="3973943" cy="344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457200">
              <a:lnSpc>
                <a:spcPct val="90000"/>
              </a:lnSpc>
              <a:spcBef>
                <a:spcPts val="1000"/>
              </a:spcBef>
              <a:buClr>
                <a:schemeClr val="accent1"/>
              </a:buClr>
              <a:buSzPct val="80000"/>
            </a:pPr>
            <a:endParaRPr lang="en-US" sz="2000">
              <a:solidFill>
                <a:schemeClr val="bg1"/>
              </a:solidFill>
            </a:endParaRPr>
          </a:p>
          <a:p>
            <a:pPr defTabSz="457200">
              <a:lnSpc>
                <a:spcPct val="90000"/>
              </a:lnSpc>
              <a:spcBef>
                <a:spcPts val="1000"/>
              </a:spcBef>
              <a:buClr>
                <a:schemeClr val="accent1"/>
              </a:buClr>
              <a:buSzPct val="80000"/>
              <a:buFont typeface="Wingdings 3" charset="2"/>
              <a:buChar char=""/>
            </a:pPr>
            <a:r>
              <a:rPr lang="en-US" sz="2000" dirty="0">
                <a:solidFill>
                  <a:schemeClr val="bg1"/>
                </a:solidFill>
              </a:rPr>
              <a:t> Meeting with the team​</a:t>
            </a:r>
          </a:p>
          <a:p>
            <a:pPr defTabSz="457200">
              <a:lnSpc>
                <a:spcPct val="90000"/>
              </a:lnSpc>
              <a:spcBef>
                <a:spcPts val="1000"/>
              </a:spcBef>
              <a:buClr>
                <a:schemeClr val="accent1"/>
              </a:buClr>
              <a:buSzPct val="80000"/>
              <a:buFont typeface="Wingdings 3" charset="2"/>
              <a:buChar char=""/>
            </a:pPr>
            <a:endParaRPr lang="en-US" sz="2000">
              <a:solidFill>
                <a:schemeClr val="bg1"/>
              </a:solidFill>
            </a:endParaRPr>
          </a:p>
          <a:p>
            <a:pPr defTabSz="457200">
              <a:lnSpc>
                <a:spcPct val="90000"/>
              </a:lnSpc>
              <a:spcBef>
                <a:spcPts val="1000"/>
              </a:spcBef>
              <a:buClr>
                <a:schemeClr val="accent1"/>
              </a:buClr>
              <a:buSzPct val="80000"/>
              <a:buFont typeface="Wingdings 3" charset="2"/>
              <a:buChar char=""/>
            </a:pPr>
            <a:r>
              <a:rPr lang="en-US" sz="2000" dirty="0">
                <a:solidFill>
                  <a:schemeClr val="bg1"/>
                </a:solidFill>
              </a:rPr>
              <a:t> Writing a document with requirements​</a:t>
            </a:r>
          </a:p>
          <a:p>
            <a:pPr defTabSz="457200">
              <a:lnSpc>
                <a:spcPct val="90000"/>
              </a:lnSpc>
              <a:spcBef>
                <a:spcPts val="1000"/>
              </a:spcBef>
              <a:buClr>
                <a:schemeClr val="accent1"/>
              </a:buClr>
              <a:buSzPct val="80000"/>
              <a:buFont typeface="Wingdings 3" charset="2"/>
              <a:buChar char=""/>
            </a:pPr>
            <a:endParaRPr lang="en-US" sz="2000">
              <a:solidFill>
                <a:schemeClr val="bg1"/>
              </a:solidFill>
            </a:endParaRPr>
          </a:p>
          <a:p>
            <a:pPr defTabSz="457200">
              <a:lnSpc>
                <a:spcPct val="90000"/>
              </a:lnSpc>
              <a:spcBef>
                <a:spcPts val="1000"/>
              </a:spcBef>
              <a:buClr>
                <a:schemeClr val="accent1"/>
              </a:buClr>
              <a:buSzPct val="80000"/>
              <a:buFont typeface="Wingdings 3" charset="2"/>
              <a:buChar char=""/>
            </a:pPr>
            <a:r>
              <a:rPr lang="en-US" sz="2000" dirty="0">
                <a:solidFill>
                  <a:schemeClr val="bg1"/>
                </a:solidFill>
              </a:rPr>
              <a:t> Testing requirements​</a:t>
            </a:r>
          </a:p>
          <a:p>
            <a:pPr defTabSz="457200">
              <a:lnSpc>
                <a:spcPct val="90000"/>
              </a:lnSpc>
              <a:spcBef>
                <a:spcPts val="1000"/>
              </a:spcBef>
              <a:buClr>
                <a:schemeClr val="accent1"/>
              </a:buClr>
              <a:buSzPct val="80000"/>
              <a:buFont typeface="Wingdings 3" charset="2"/>
              <a:buChar char=""/>
            </a:pPr>
            <a:endParaRPr lang="en-US" sz="2000">
              <a:solidFill>
                <a:schemeClr val="bg1"/>
              </a:solidFill>
            </a:endParaRPr>
          </a:p>
          <a:p>
            <a:pPr defTabSz="457200">
              <a:lnSpc>
                <a:spcPct val="90000"/>
              </a:lnSpc>
              <a:spcBef>
                <a:spcPts val="1000"/>
              </a:spcBef>
              <a:buClr>
                <a:schemeClr val="accent1"/>
              </a:buClr>
              <a:buSzPct val="80000"/>
              <a:buFont typeface="Wingdings 3" charset="2"/>
              <a:buChar char=""/>
            </a:pPr>
            <a:r>
              <a:rPr lang="en-US" sz="2000" dirty="0">
                <a:solidFill>
                  <a:schemeClr val="bg1"/>
                </a:solidFill>
              </a:rPr>
              <a:t>Writing and negotiating contracts and other project documents.​</a:t>
            </a:r>
          </a:p>
          <a:p>
            <a:pPr defTabSz="457200">
              <a:lnSpc>
                <a:spcPct val="90000"/>
              </a:lnSpc>
              <a:spcBef>
                <a:spcPts val="1000"/>
              </a:spcBef>
              <a:buClr>
                <a:schemeClr val="accent1"/>
              </a:buClr>
              <a:buSzPct val="80000"/>
              <a:buFont typeface="Wingdings 3" charset="2"/>
              <a:buChar char=""/>
            </a:pPr>
            <a:endParaRPr lang="en-US" sz="2000">
              <a:solidFill>
                <a:schemeClr val="bg1"/>
              </a:solidFill>
            </a:endParaRPr>
          </a:p>
          <a:p>
            <a:pPr defTabSz="457200">
              <a:lnSpc>
                <a:spcPct val="90000"/>
              </a:lnSpc>
              <a:spcBef>
                <a:spcPts val="1000"/>
              </a:spcBef>
              <a:buClr>
                <a:schemeClr val="accent1"/>
              </a:buClr>
              <a:buSzPct val="80000"/>
              <a:buFont typeface="Wingdings 3" charset="2"/>
              <a:buChar char=""/>
            </a:pPr>
            <a:r>
              <a:rPr lang="en-US" sz="2000" dirty="0">
                <a:solidFill>
                  <a:schemeClr val="bg1"/>
                </a:solidFill>
              </a:rPr>
              <a:t>Product development</a:t>
            </a:r>
          </a:p>
        </p:txBody>
      </p:sp>
      <p:pic>
        <p:nvPicPr>
          <p:cNvPr id="5" name="Picture 5" descr="Изображение выглядит как объект, часы, небо&#10;&#10;Описание создано с очень высокой степенью достоверности">
            <a:extLst>
              <a:ext uri="{FF2B5EF4-FFF2-40B4-BE49-F238E27FC236}">
                <a16:creationId xmlns:a16="http://schemas.microsoft.com/office/drawing/2014/main" id="{9CE37293-D304-43CC-8471-BB4AFA1582B0}"/>
              </a:ext>
            </a:extLst>
          </p:cNvPr>
          <p:cNvPicPr>
            <a:picLocks noChangeAspect="1"/>
          </p:cNvPicPr>
          <p:nvPr/>
        </p:nvPicPr>
        <p:blipFill>
          <a:blip r:embed="rId2"/>
          <a:stretch>
            <a:fillRect/>
          </a:stretch>
        </p:blipFill>
        <p:spPr>
          <a:xfrm>
            <a:off x="7045570" y="3171850"/>
            <a:ext cx="5143500" cy="3690461"/>
          </a:xfrm>
          <a:prstGeom prst="rect">
            <a:avLst/>
          </a:prstGeom>
        </p:spPr>
      </p:pic>
      <p:sp>
        <p:nvSpPr>
          <p:cNvPr id="23" name="Isosceles Triangle 2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67DA8F62-BF5A-48FA-8D29-BBD7770AD083}"/>
              </a:ext>
            </a:extLst>
          </p:cNvPr>
          <p:cNvSpPr txBox="1"/>
          <p:nvPr/>
        </p:nvSpPr>
        <p:spPr>
          <a:xfrm>
            <a:off x="220108" y="774248"/>
            <a:ext cx="53189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solidFill>
              </a:rPr>
              <a:t>Estimated development time - six months.</a:t>
            </a:r>
            <a:endParaRPr lang="ru-RU" sz="2000" dirty="0">
              <a:solidFill>
                <a:schemeClr val="bg2"/>
              </a:solidFill>
            </a:endParaRPr>
          </a:p>
        </p:txBody>
      </p:sp>
      <p:sp>
        <p:nvSpPr>
          <p:cNvPr id="7" name="Title 3">
            <a:extLst>
              <a:ext uri="{FF2B5EF4-FFF2-40B4-BE49-F238E27FC236}">
                <a16:creationId xmlns:a16="http://schemas.microsoft.com/office/drawing/2014/main" id="{558EA84D-27B0-4DB6-82E8-48DC1493E8AA}"/>
              </a:ext>
            </a:extLst>
          </p:cNvPr>
          <p:cNvSpPr>
            <a:spLocks noGrp="1"/>
          </p:cNvSpPr>
          <p:nvPr>
            <p:ph type="title"/>
          </p:nvPr>
        </p:nvSpPr>
        <p:spPr>
          <a:xfrm>
            <a:off x="7046969" y="-2977"/>
            <a:ext cx="4868453" cy="1375608"/>
          </a:xfrm>
        </p:spPr>
        <p:txBody>
          <a:bodyPr vert="horz" lIns="91440" tIns="45720" rIns="91440" bIns="45720" rtlCol="0" anchor="ctr">
            <a:normAutofit/>
          </a:bodyPr>
          <a:lstStyle/>
          <a:p>
            <a:r>
              <a:rPr lang="en-US" dirty="0">
                <a:solidFill>
                  <a:schemeClr val="tx1"/>
                </a:solidFill>
              </a:rPr>
              <a:t>Implementation time</a:t>
            </a:r>
          </a:p>
        </p:txBody>
      </p:sp>
      <p:pic>
        <p:nvPicPr>
          <p:cNvPr id="11" name="Graphic 8" descr="Зал заседаний">
            <a:extLst>
              <a:ext uri="{FF2B5EF4-FFF2-40B4-BE49-F238E27FC236}">
                <a16:creationId xmlns:a16="http://schemas.microsoft.com/office/drawing/2014/main" id="{3B7FBFA4-6F44-48F5-9399-FB0842D9E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6853" y="1500672"/>
            <a:ext cx="914400" cy="914400"/>
          </a:xfrm>
          <a:prstGeom prst="rect">
            <a:avLst/>
          </a:prstGeom>
        </p:spPr>
      </p:pic>
      <p:pic>
        <p:nvPicPr>
          <p:cNvPr id="13" name="Graphic 10" descr="Контрольный список">
            <a:extLst>
              <a:ext uri="{FF2B5EF4-FFF2-40B4-BE49-F238E27FC236}">
                <a16:creationId xmlns:a16="http://schemas.microsoft.com/office/drawing/2014/main" id="{705A0F57-8CAB-47BC-B3AC-D65460B7B9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9784" y="2593009"/>
            <a:ext cx="828541" cy="710485"/>
          </a:xfrm>
          <a:prstGeom prst="rect">
            <a:avLst/>
          </a:prstGeom>
        </p:spPr>
      </p:pic>
      <p:pic>
        <p:nvPicPr>
          <p:cNvPr id="15" name="Graphic 298" descr="Лупа">
            <a:extLst>
              <a:ext uri="{FF2B5EF4-FFF2-40B4-BE49-F238E27FC236}">
                <a16:creationId xmlns:a16="http://schemas.microsoft.com/office/drawing/2014/main" id="{04066B38-C06F-4DAB-BA16-4CB2638819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3517085" y="3414270"/>
            <a:ext cx="1046503" cy="1025511"/>
          </a:xfrm>
          <a:prstGeom prst="rect">
            <a:avLst/>
          </a:prstGeom>
        </p:spPr>
      </p:pic>
      <p:pic>
        <p:nvPicPr>
          <p:cNvPr id="25" name="Graphic 302" descr="Шестеренки">
            <a:extLst>
              <a:ext uri="{FF2B5EF4-FFF2-40B4-BE49-F238E27FC236}">
                <a16:creationId xmlns:a16="http://schemas.microsoft.com/office/drawing/2014/main" id="{818993EA-D31A-402F-81D4-A63AE0E0C2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500000">
            <a:off x="3672556" y="3588217"/>
            <a:ext cx="485106" cy="485105"/>
          </a:xfrm>
          <a:prstGeom prst="rect">
            <a:avLst/>
          </a:prstGeom>
        </p:spPr>
      </p:pic>
      <p:pic>
        <p:nvPicPr>
          <p:cNvPr id="27" name="Graphic 304" descr="Документ">
            <a:extLst>
              <a:ext uri="{FF2B5EF4-FFF2-40B4-BE49-F238E27FC236}">
                <a16:creationId xmlns:a16="http://schemas.microsoft.com/office/drawing/2014/main" id="{3F1A3545-EF86-4759-B913-3C3C817ACB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86451" y="4533205"/>
            <a:ext cx="646091" cy="667555"/>
          </a:xfrm>
          <a:prstGeom prst="rect">
            <a:avLst/>
          </a:prstGeom>
        </p:spPr>
      </p:pic>
      <p:pic>
        <p:nvPicPr>
          <p:cNvPr id="29" name="Graphic 309" descr="Программист">
            <a:extLst>
              <a:ext uri="{FF2B5EF4-FFF2-40B4-BE49-F238E27FC236}">
                <a16:creationId xmlns:a16="http://schemas.microsoft.com/office/drawing/2014/main" id="{8812B405-71C3-4457-9A17-95CFC56C300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23099" y="5357704"/>
            <a:ext cx="968063" cy="957330"/>
          </a:xfrm>
          <a:prstGeom prst="rect">
            <a:avLst/>
          </a:prstGeom>
        </p:spPr>
      </p:pic>
    </p:spTree>
    <p:extLst>
      <p:ext uri="{BB962C8B-B14F-4D97-AF65-F5344CB8AC3E}">
        <p14:creationId xmlns:p14="http://schemas.microsoft.com/office/powerpoint/2010/main" val="14518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319CA5E-F522-4F38-A7EE-80D157103153}"/>
              </a:ext>
            </a:extLst>
          </p:cNvPr>
          <p:cNvPicPr>
            <a:picLocks noChangeAspect="1"/>
          </p:cNvPicPr>
          <p:nvPr/>
        </p:nvPicPr>
        <p:blipFill>
          <a:blip r:embed="rId2"/>
          <a:stretch>
            <a:fillRect/>
          </a:stretch>
        </p:blipFill>
        <p:spPr>
          <a:xfrm>
            <a:off x="854243" y="1989435"/>
            <a:ext cx="8267699" cy="1926630"/>
          </a:xfrm>
          <a:prstGeom prst="rect">
            <a:avLst/>
          </a:prstGeom>
        </p:spPr>
      </p:pic>
    </p:spTree>
    <p:extLst>
      <p:ext uri="{BB962C8B-B14F-4D97-AF65-F5344CB8AC3E}">
        <p14:creationId xmlns:p14="http://schemas.microsoft.com/office/powerpoint/2010/main" val="2720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54" name="Rectangle 53">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60"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67">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Freeform: Shape 69">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1554120" y="1020871"/>
            <a:ext cx="6960759" cy="2849671"/>
          </a:xfrm>
        </p:spPr>
        <p:txBody>
          <a:bodyPr vert="horz" lIns="91440" tIns="45720" rIns="91440" bIns="45720" rtlCol="0" anchor="b">
            <a:normAutofit/>
          </a:bodyPr>
          <a:lstStyle/>
          <a:p>
            <a:pPr>
              <a:lnSpc>
                <a:spcPct val="90000"/>
              </a:lnSpc>
            </a:pPr>
            <a:r>
              <a:rPr lang="en-US" sz="6600" dirty="0">
                <a:solidFill>
                  <a:srgbClr val="FFFFFF"/>
                </a:solidFill>
              </a:rPr>
              <a:t>Refinement of the system's definition</a:t>
            </a:r>
          </a:p>
        </p:txBody>
      </p:sp>
      <p:sp>
        <p:nvSpPr>
          <p:cNvPr id="72" name="Isosceles Triangle 71">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59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A9F875-462E-4606-A3D0-FA52C725A79C}"/>
              </a:ext>
            </a:extLst>
          </p:cNvPr>
          <p:cNvSpPr>
            <a:spLocks noGrp="1"/>
          </p:cNvSpPr>
          <p:nvPr>
            <p:ph type="title"/>
          </p:nvPr>
        </p:nvSpPr>
        <p:spPr/>
        <p:txBody>
          <a:bodyPr/>
          <a:lstStyle/>
          <a:p>
            <a:r>
              <a:rPr lang="ru-RU" dirty="0"/>
              <a:t>5.2 SRS </a:t>
            </a:r>
            <a:r>
              <a:rPr lang="ru-RU" dirty="0" err="1"/>
              <a:t>packages</a:t>
            </a:r>
            <a:endParaRPr lang="ru-RU" dirty="0"/>
          </a:p>
        </p:txBody>
      </p:sp>
      <p:sp>
        <p:nvSpPr>
          <p:cNvPr id="4" name="TextBox 3">
            <a:extLst>
              <a:ext uri="{FF2B5EF4-FFF2-40B4-BE49-F238E27FC236}">
                <a16:creationId xmlns:a16="http://schemas.microsoft.com/office/drawing/2014/main" id="{AB904968-B1DB-4D28-A27B-044B5842FC52}"/>
              </a:ext>
            </a:extLst>
          </p:cNvPr>
          <p:cNvSpPr txBox="1"/>
          <p:nvPr/>
        </p:nvSpPr>
        <p:spPr>
          <a:xfrm>
            <a:off x="4781910" y="1877683"/>
            <a:ext cx="5474898" cy="276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ru-RU"/>
          </a:p>
          <a:p>
            <a:pPr algn="just"/>
            <a:endParaRPr lang="ru-RU"/>
          </a:p>
          <a:p>
            <a:pPr algn="just"/>
            <a:r>
              <a:rPr lang="ru-RU" sz="2400" dirty="0" err="1">
                <a:latin typeface="Trebuchet MS"/>
              </a:rPr>
              <a:t>Creating</a:t>
            </a:r>
            <a:r>
              <a:rPr lang="ru-RU" sz="2400" dirty="0">
                <a:latin typeface="Trebuchet MS"/>
              </a:rPr>
              <a:t> a </a:t>
            </a:r>
            <a:r>
              <a:rPr lang="ru-RU" sz="2400" dirty="0" err="1">
                <a:latin typeface="Trebuchet MS"/>
              </a:rPr>
              <a:t>software</a:t>
            </a:r>
            <a:r>
              <a:rPr lang="ru-RU" sz="2400" dirty="0">
                <a:latin typeface="Trebuchet MS"/>
              </a:rPr>
              <a:t> </a:t>
            </a:r>
            <a:r>
              <a:rPr lang="ru-RU" sz="2400" dirty="0" err="1">
                <a:latin typeface="Trebuchet MS"/>
              </a:rPr>
              <a:t>product</a:t>
            </a:r>
            <a:r>
              <a:rPr lang="ru-RU" sz="2400" dirty="0">
                <a:latin typeface="Trebuchet MS"/>
              </a:rPr>
              <a:t> </a:t>
            </a:r>
            <a:r>
              <a:rPr lang="ru-RU" sz="2400" dirty="0" err="1">
                <a:latin typeface="Trebuchet MS"/>
              </a:rPr>
              <a:t>that</a:t>
            </a:r>
            <a:r>
              <a:rPr lang="ru-RU" sz="2400" dirty="0">
                <a:latin typeface="Trebuchet MS"/>
              </a:rPr>
              <a:t> </a:t>
            </a:r>
            <a:r>
              <a:rPr lang="ru-RU" sz="2400" dirty="0" err="1">
                <a:latin typeface="Trebuchet MS"/>
              </a:rPr>
              <a:t>can</a:t>
            </a:r>
            <a:r>
              <a:rPr lang="ru-RU" sz="2400" dirty="0">
                <a:latin typeface="Trebuchet MS"/>
              </a:rPr>
              <a:t> </a:t>
            </a:r>
            <a:r>
              <a:rPr lang="ru-RU" sz="2400" dirty="0" err="1">
                <a:latin typeface="Trebuchet MS"/>
              </a:rPr>
              <a:t>provide</a:t>
            </a:r>
            <a:r>
              <a:rPr lang="ru-RU" sz="2400" dirty="0">
                <a:latin typeface="Trebuchet MS"/>
              </a:rPr>
              <a:t> </a:t>
            </a:r>
            <a:r>
              <a:rPr lang="ru-RU" sz="2400" dirty="0" err="1">
                <a:latin typeface="Trebuchet MS"/>
              </a:rPr>
              <a:t>social</a:t>
            </a:r>
            <a:r>
              <a:rPr lang="ru-RU" sz="2400" dirty="0">
                <a:latin typeface="Trebuchet MS"/>
              </a:rPr>
              <a:t> </a:t>
            </a:r>
            <a:r>
              <a:rPr lang="ru-RU" sz="2400" dirty="0" err="1">
                <a:latin typeface="Trebuchet MS"/>
              </a:rPr>
              <a:t>activity</a:t>
            </a:r>
            <a:r>
              <a:rPr lang="ru-RU" sz="2400" dirty="0">
                <a:latin typeface="Trebuchet MS"/>
              </a:rPr>
              <a:t> </a:t>
            </a:r>
            <a:r>
              <a:rPr lang="ru-RU" sz="2400" dirty="0" err="1">
                <a:latin typeface="Trebuchet MS"/>
              </a:rPr>
              <a:t>and</a:t>
            </a:r>
            <a:r>
              <a:rPr lang="ru-RU" sz="2400" dirty="0">
                <a:latin typeface="Trebuchet MS"/>
              </a:rPr>
              <a:t> </a:t>
            </a:r>
            <a:r>
              <a:rPr lang="ru-RU" sz="2400" dirty="0" err="1">
                <a:latin typeface="Trebuchet MS"/>
              </a:rPr>
              <a:t>provide</a:t>
            </a:r>
            <a:r>
              <a:rPr lang="ru-RU" sz="2400" dirty="0">
                <a:latin typeface="Trebuchet MS"/>
              </a:rPr>
              <a:t> </a:t>
            </a:r>
            <a:r>
              <a:rPr lang="ru-RU" sz="2400" dirty="0" err="1">
                <a:latin typeface="Trebuchet MS"/>
              </a:rPr>
              <a:t>an</a:t>
            </a:r>
            <a:r>
              <a:rPr lang="ru-RU" sz="2400" dirty="0">
                <a:latin typeface="Trebuchet MS"/>
              </a:rPr>
              <a:t> </a:t>
            </a:r>
            <a:r>
              <a:rPr lang="ru-RU" sz="2400" dirty="0" err="1">
                <a:latin typeface="Trebuchet MS"/>
              </a:rPr>
              <a:t>excellent</a:t>
            </a:r>
            <a:r>
              <a:rPr lang="ru-RU" sz="2400" dirty="0">
                <a:latin typeface="Trebuchet MS"/>
              </a:rPr>
              <a:t> </a:t>
            </a:r>
            <a:r>
              <a:rPr lang="ru-RU" sz="2400" dirty="0" err="1">
                <a:latin typeface="Trebuchet MS"/>
              </a:rPr>
              <a:t>platform</a:t>
            </a:r>
            <a:r>
              <a:rPr lang="ru-RU" sz="2400" dirty="0">
                <a:latin typeface="Trebuchet MS"/>
              </a:rPr>
              <a:t> </a:t>
            </a:r>
            <a:r>
              <a:rPr lang="ru-RU" sz="2400" dirty="0" err="1">
                <a:latin typeface="Trebuchet MS"/>
              </a:rPr>
              <a:t>for</a:t>
            </a:r>
            <a:r>
              <a:rPr lang="ru-RU" sz="2400" dirty="0">
                <a:latin typeface="Trebuchet MS"/>
              </a:rPr>
              <a:t> </a:t>
            </a:r>
            <a:r>
              <a:rPr lang="ru-RU" sz="2400" dirty="0" err="1">
                <a:latin typeface="Trebuchet MS"/>
              </a:rPr>
              <a:t>the</a:t>
            </a:r>
            <a:r>
              <a:rPr lang="ru-RU" sz="2400" dirty="0">
                <a:latin typeface="Trebuchet MS"/>
              </a:rPr>
              <a:t> </a:t>
            </a:r>
            <a:r>
              <a:rPr lang="ru-RU" sz="2400" dirty="0" err="1">
                <a:latin typeface="Trebuchet MS"/>
              </a:rPr>
              <a:t>distribution</a:t>
            </a:r>
            <a:r>
              <a:rPr lang="ru-RU" sz="2400" dirty="0">
                <a:latin typeface="Trebuchet MS"/>
              </a:rPr>
              <a:t> </a:t>
            </a:r>
            <a:r>
              <a:rPr lang="ru-RU" sz="2400" dirty="0" err="1">
                <a:latin typeface="Trebuchet MS"/>
              </a:rPr>
              <a:t>of</a:t>
            </a:r>
            <a:r>
              <a:rPr lang="ru-RU" sz="2400" dirty="0">
                <a:latin typeface="Trebuchet MS"/>
              </a:rPr>
              <a:t> </a:t>
            </a:r>
            <a:r>
              <a:rPr lang="ru-RU" sz="2400" dirty="0" err="1">
                <a:latin typeface="Trebuchet MS"/>
              </a:rPr>
              <a:t>youth</a:t>
            </a:r>
            <a:r>
              <a:rPr lang="ru-RU" sz="2400" dirty="0">
                <a:latin typeface="Trebuchet MS"/>
              </a:rPr>
              <a:t> </a:t>
            </a:r>
            <a:r>
              <a:rPr lang="ru-RU" sz="2400" dirty="0" err="1">
                <a:latin typeface="Trebuchet MS"/>
              </a:rPr>
              <a:t>content</a:t>
            </a:r>
            <a:r>
              <a:rPr lang="ru-RU" sz="2400" dirty="0">
                <a:latin typeface="Trebuchet MS"/>
              </a:rPr>
              <a:t>.</a:t>
            </a:r>
            <a:endParaRPr lang="ru-RU" dirty="0">
              <a:latin typeface="Trebuchet MS"/>
            </a:endParaRPr>
          </a:p>
          <a:p>
            <a:pPr algn="just"/>
            <a:endParaRPr lang="ru-RU"/>
          </a:p>
          <a:p>
            <a:pPr algn="just"/>
            <a:endParaRPr lang="ru-RU" sz="2400">
              <a:latin typeface="Times New Roman"/>
              <a:cs typeface="Times New Roman"/>
            </a:endParaRPr>
          </a:p>
        </p:txBody>
      </p:sp>
      <p:pic>
        <p:nvPicPr>
          <p:cNvPr id="5" name="Рисунок 5">
            <a:extLst>
              <a:ext uri="{FF2B5EF4-FFF2-40B4-BE49-F238E27FC236}">
                <a16:creationId xmlns:a16="http://schemas.microsoft.com/office/drawing/2014/main" id="{5206B7F1-F10F-4383-93B6-65B16C4E23B4}"/>
              </a:ext>
            </a:extLst>
          </p:cNvPr>
          <p:cNvPicPr>
            <a:picLocks noChangeAspect="1"/>
          </p:cNvPicPr>
          <p:nvPr/>
        </p:nvPicPr>
        <p:blipFill>
          <a:blip r:embed="rId2"/>
          <a:stretch>
            <a:fillRect/>
          </a:stretch>
        </p:blipFill>
        <p:spPr>
          <a:xfrm>
            <a:off x="169992" y="1225044"/>
            <a:ext cx="4612256" cy="3108653"/>
          </a:xfrm>
          <a:prstGeom prst="rect">
            <a:avLst/>
          </a:prstGeom>
        </p:spPr>
      </p:pic>
      <p:sp>
        <p:nvSpPr>
          <p:cNvPr id="10" name="TextBox 9">
            <a:extLst>
              <a:ext uri="{FF2B5EF4-FFF2-40B4-BE49-F238E27FC236}">
                <a16:creationId xmlns:a16="http://schemas.microsoft.com/office/drawing/2014/main" id="{328E81AC-9F86-44A1-9C40-3CCDE28DAAAF}"/>
              </a:ext>
            </a:extLst>
          </p:cNvPr>
          <p:cNvSpPr txBox="1"/>
          <p:nvPr/>
        </p:nvSpPr>
        <p:spPr>
          <a:xfrm>
            <a:off x="3056627" y="4523116"/>
            <a:ext cx="60356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2400" dirty="0">
                <a:latin typeface="Trebuchet MS"/>
              </a:rPr>
              <a:t>The project is designed for young people, as well as older people who want to maintain contact with people of the younger generation. Initially it is planned to bring in more than 100 users for testing.</a:t>
            </a:r>
            <a:endParaRPr lang="en" dirty="0">
              <a:latin typeface="Trebuchet MS"/>
            </a:endParaRPr>
          </a:p>
        </p:txBody>
      </p:sp>
      <p:pic>
        <p:nvPicPr>
          <p:cNvPr id="13" name="Рисунок 13">
            <a:extLst>
              <a:ext uri="{FF2B5EF4-FFF2-40B4-BE49-F238E27FC236}">
                <a16:creationId xmlns:a16="http://schemas.microsoft.com/office/drawing/2014/main" id="{65A99780-E55E-4324-8C8F-28F24B587BD7}"/>
              </a:ext>
            </a:extLst>
          </p:cNvPr>
          <p:cNvPicPr>
            <a:picLocks noChangeAspect="1"/>
          </p:cNvPicPr>
          <p:nvPr/>
        </p:nvPicPr>
        <p:blipFill>
          <a:blip r:embed="rId3"/>
          <a:stretch>
            <a:fillRect/>
          </a:stretch>
        </p:blipFill>
        <p:spPr>
          <a:xfrm>
            <a:off x="682833" y="4925502"/>
            <a:ext cx="2056141" cy="1348956"/>
          </a:xfrm>
          <a:prstGeom prst="rect">
            <a:avLst/>
          </a:prstGeom>
        </p:spPr>
      </p:pic>
      <p:sp>
        <p:nvSpPr>
          <p:cNvPr id="15" name="TextBox 14">
            <a:extLst>
              <a:ext uri="{FF2B5EF4-FFF2-40B4-BE49-F238E27FC236}">
                <a16:creationId xmlns:a16="http://schemas.microsoft.com/office/drawing/2014/main" id="{F9E60BBE-4094-4811-BC6A-F418CC30D6BD}"/>
              </a:ext>
            </a:extLst>
          </p:cNvPr>
          <p:cNvSpPr txBox="1"/>
          <p:nvPr/>
        </p:nvSpPr>
        <p:spPr>
          <a:xfrm>
            <a:off x="2035835" y="396815"/>
            <a:ext cx="803406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4400" dirty="0" err="1">
                <a:solidFill>
                  <a:schemeClr val="accent1"/>
                </a:solidFill>
              </a:rPr>
              <a:t>Modern</a:t>
            </a:r>
            <a:r>
              <a:rPr lang="ru-RU" sz="4400" dirty="0">
                <a:solidFill>
                  <a:schemeClr val="accent1"/>
                </a:solidFill>
              </a:rPr>
              <a:t> SRS-</a:t>
            </a:r>
            <a:r>
              <a:rPr lang="ru-RU" sz="4400" dirty="0" err="1">
                <a:solidFill>
                  <a:schemeClr val="accent1"/>
                </a:solidFill>
              </a:rPr>
              <a:t>package</a:t>
            </a:r>
          </a:p>
        </p:txBody>
      </p:sp>
    </p:spTree>
    <p:extLst>
      <p:ext uri="{BB962C8B-B14F-4D97-AF65-F5344CB8AC3E}">
        <p14:creationId xmlns:p14="http://schemas.microsoft.com/office/powerpoint/2010/main" val="420671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352170" y="43113"/>
            <a:ext cx="4512989" cy="2227730"/>
          </a:xfrm>
        </p:spPr>
        <p:txBody>
          <a:bodyPr vert="horz" lIns="91440" tIns="45720" rIns="91440" bIns="45720" rtlCol="0" anchor="ctr">
            <a:normAutofit/>
          </a:bodyPr>
          <a:lstStyle/>
          <a:p>
            <a:r>
              <a:rPr lang="en-US">
                <a:solidFill>
                  <a:srgbClr val="FFFFFF"/>
                </a:solidFill>
              </a:rPr>
              <a:t>Users problems</a:t>
            </a:r>
            <a:endParaRPr lang="ru-RU">
              <a:solidFill>
                <a:srgbClr val="FFFFFF"/>
              </a:solidFill>
            </a:endParaRPr>
          </a:p>
        </p:txBody>
      </p:sp>
      <p:pic>
        <p:nvPicPr>
          <p:cNvPr id="3" name="Picture 4">
            <a:extLst>
              <a:ext uri="{FF2B5EF4-FFF2-40B4-BE49-F238E27FC236}">
                <a16:creationId xmlns:a16="http://schemas.microsoft.com/office/drawing/2014/main" id="{4CCB63A8-2148-4B0F-B45B-9100BA4B2A6B}"/>
              </a:ext>
            </a:extLst>
          </p:cNvPr>
          <p:cNvPicPr>
            <a:picLocks noChangeAspect="1"/>
          </p:cNvPicPr>
          <p:nvPr/>
        </p:nvPicPr>
        <p:blipFill>
          <a:blip r:embed="rId2"/>
          <a:stretch>
            <a:fillRect/>
          </a:stretch>
        </p:blipFill>
        <p:spPr>
          <a:xfrm>
            <a:off x="757251" y="1545062"/>
            <a:ext cx="3856774" cy="3856774"/>
          </a:xfrm>
          <a:prstGeom prst="rect">
            <a:avLst/>
          </a:prstGeom>
          <a:scene3d>
            <a:camera prst="orthographicFront"/>
            <a:lightRig rig="contrasting" dir="t">
              <a:rot lat="0" lon="0" rev="3000000"/>
            </a:lightRig>
          </a:scene3d>
          <a:sp3d contourW="7620">
            <a:bevelT w="95250" h="31750"/>
            <a:contourClr>
              <a:srgbClr val="333333"/>
            </a:contourClr>
          </a:sp3d>
        </p:spPr>
      </p:pic>
      <p:graphicFrame>
        <p:nvGraphicFramePr>
          <p:cNvPr id="6" name="Diagram 6">
            <a:extLst>
              <a:ext uri="{FF2B5EF4-FFF2-40B4-BE49-F238E27FC236}">
                <a16:creationId xmlns:a16="http://schemas.microsoft.com/office/drawing/2014/main" id="{CA317B36-2B29-430E-9E11-1BB1937EE223}"/>
              </a:ext>
            </a:extLst>
          </p:cNvPr>
          <p:cNvGraphicFramePr/>
          <p:nvPr>
            <p:extLst>
              <p:ext uri="{D42A27DB-BD31-4B8C-83A1-F6EECF244321}">
                <p14:modId xmlns:p14="http://schemas.microsoft.com/office/powerpoint/2010/main" val="941546711"/>
              </p:ext>
            </p:extLst>
          </p:nvPr>
        </p:nvGraphicFramePr>
        <p:xfrm>
          <a:off x="7231857" y="2270842"/>
          <a:ext cx="4512988" cy="3317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7385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graphicFrame>
        <p:nvGraphicFramePr>
          <p:cNvPr id="6" name="Таблица 5">
            <a:extLst>
              <a:ext uri="{FF2B5EF4-FFF2-40B4-BE49-F238E27FC236}">
                <a16:creationId xmlns:a16="http://schemas.microsoft.com/office/drawing/2014/main" id="{F855EBD2-B9EF-4C4D-827A-C42677741597}"/>
              </a:ext>
            </a:extLst>
          </p:cNvPr>
          <p:cNvGraphicFramePr>
            <a:graphicFrameLocks noGrp="1"/>
          </p:cNvGraphicFramePr>
          <p:nvPr>
            <p:extLst>
              <p:ext uri="{D42A27DB-BD31-4B8C-83A1-F6EECF244321}">
                <p14:modId xmlns:p14="http://schemas.microsoft.com/office/powerpoint/2010/main" val="1918626981"/>
              </p:ext>
            </p:extLst>
          </p:nvPr>
        </p:nvGraphicFramePr>
        <p:xfrm>
          <a:off x="638126" y="1134066"/>
          <a:ext cx="7478946" cy="4469429"/>
        </p:xfrm>
        <a:graphic>
          <a:graphicData uri="http://schemas.openxmlformats.org/drawingml/2006/table">
            <a:tbl>
              <a:tblPr firstRow="1" firstCol="1" bandRow="1">
                <a:tableStyleId>{69012ECD-51FC-41F1-AA8D-1B2483CD663E}</a:tableStyleId>
              </a:tblPr>
              <a:tblGrid>
                <a:gridCol w="7478946">
                  <a:extLst>
                    <a:ext uri="{9D8B030D-6E8A-4147-A177-3AD203B41FA5}">
                      <a16:colId xmlns:a16="http://schemas.microsoft.com/office/drawing/2014/main" val="2370332565"/>
                    </a:ext>
                  </a:extLst>
                </a:gridCol>
              </a:tblGrid>
              <a:tr h="607553">
                <a:tc>
                  <a:txBody>
                    <a:bodyPr/>
                    <a:lstStyle/>
                    <a:p>
                      <a:pPr lvl="0" algn="ctr">
                        <a:lnSpc>
                          <a:spcPct val="100000"/>
                        </a:lnSpc>
                        <a:spcBef>
                          <a:spcPts val="0"/>
                        </a:spcBef>
                        <a:spcAft>
                          <a:spcPts val="0"/>
                        </a:spcAft>
                        <a:buNone/>
                      </a:pPr>
                      <a:r>
                        <a:rPr lang="en-US" sz="1900" b="0" i="0" u="none" strike="noStrike" noProof="0" dirty="0">
                          <a:solidFill>
                            <a:schemeClr val="bg1"/>
                          </a:solidFill>
                          <a:effectLst/>
                          <a:latin typeface="Trebuchet MS"/>
                        </a:rPr>
                        <a:t>Short List Models Precedents</a:t>
                      </a:r>
                      <a:endParaRPr lang="en" sz="1900" b="0" i="0" u="none" strike="noStrike" noProof="0" dirty="0">
                        <a:solidFill>
                          <a:schemeClr val="bg1"/>
                        </a:solidFill>
                        <a:effectLst/>
                        <a:latin typeface="Trebuchet MS"/>
                      </a:endParaRPr>
                    </a:p>
                    <a:p>
                      <a:pPr lvl="0" algn="ctr">
                        <a:spcAft>
                          <a:spcPts val="0"/>
                        </a:spcAft>
                        <a:buNone/>
                      </a:pPr>
                      <a:endParaRPr lang="en" sz="1900" u="none" strike="noStrike" noProof="0">
                        <a:effectLst/>
                      </a:endParaRPr>
                    </a:p>
                  </a:txBody>
                  <a:tcPr marL="89712" marR="89712" marT="0" marB="0"/>
                </a:tc>
                <a:extLst>
                  <a:ext uri="{0D108BD9-81ED-4DB2-BD59-A6C34878D82A}">
                    <a16:rowId xmlns:a16="http://schemas.microsoft.com/office/drawing/2014/main" val="4066751503"/>
                  </a:ext>
                </a:extLst>
              </a:tr>
              <a:tr h="321823">
                <a:tc>
                  <a:txBody>
                    <a:bodyPr/>
                    <a:lstStyle/>
                    <a:p>
                      <a:pPr lvl="0" algn="ctr">
                        <a:lnSpc>
                          <a:spcPct val="100000"/>
                        </a:lnSpc>
                        <a:spcBef>
                          <a:spcPts val="0"/>
                        </a:spcBef>
                        <a:spcAft>
                          <a:spcPts val="0"/>
                        </a:spcAft>
                        <a:buNone/>
                      </a:pPr>
                      <a:r>
                        <a:rPr lang="en" sz="1900" u="none" strike="noStrike" noProof="0" dirty="0">
                          <a:effectLst/>
                        </a:rPr>
                        <a:t>Global user search</a:t>
                      </a:r>
                      <a:endParaRPr lang="ru-RU" sz="2100" dirty="0"/>
                    </a:p>
                  </a:txBody>
                  <a:tcPr marL="89712" marR="89712" marT="0" marB="0"/>
                </a:tc>
                <a:extLst>
                  <a:ext uri="{0D108BD9-81ED-4DB2-BD59-A6C34878D82A}">
                    <a16:rowId xmlns:a16="http://schemas.microsoft.com/office/drawing/2014/main" val="3789388921"/>
                  </a:ext>
                </a:extLst>
              </a:tr>
              <a:tr h="321823">
                <a:tc>
                  <a:txBody>
                    <a:bodyPr/>
                    <a:lstStyle/>
                    <a:p>
                      <a:pPr lvl="0" algn="ctr">
                        <a:lnSpc>
                          <a:spcPct val="100000"/>
                        </a:lnSpc>
                        <a:spcBef>
                          <a:spcPts val="0"/>
                        </a:spcBef>
                        <a:spcAft>
                          <a:spcPts val="0"/>
                        </a:spcAft>
                        <a:buNone/>
                      </a:pPr>
                      <a:r>
                        <a:rPr lang="en" sz="1900" u="none" strike="noStrike" noProof="0" dirty="0">
                          <a:effectLst/>
                        </a:rPr>
                        <a:t>View meme tape</a:t>
                      </a:r>
                      <a:endParaRPr lang="en" sz="1900" b="0" i="0" u="none" strike="noStrike" noProof="0" dirty="0">
                        <a:effectLst/>
                        <a:latin typeface="Consolas"/>
                      </a:endParaRPr>
                    </a:p>
                  </a:txBody>
                  <a:tcPr marL="89712" marR="89712" marT="0" marB="0"/>
                </a:tc>
                <a:extLst>
                  <a:ext uri="{0D108BD9-81ED-4DB2-BD59-A6C34878D82A}">
                    <a16:rowId xmlns:a16="http://schemas.microsoft.com/office/drawing/2014/main" val="167531254"/>
                  </a:ext>
                </a:extLst>
              </a:tr>
              <a:tr h="321823">
                <a:tc>
                  <a:txBody>
                    <a:bodyPr/>
                    <a:lstStyle/>
                    <a:p>
                      <a:pPr lvl="0" algn="ctr">
                        <a:spcAft>
                          <a:spcPts val="0"/>
                        </a:spcAft>
                        <a:buNone/>
                      </a:pPr>
                      <a:r>
                        <a:rPr lang="en" sz="1900" u="none" strike="noStrike" noProof="0" dirty="0">
                          <a:effectLst/>
                        </a:rPr>
                        <a:t>Writing and reading message</a:t>
                      </a:r>
                      <a:endParaRPr lang="ru-RU" sz="2100" dirty="0"/>
                    </a:p>
                  </a:txBody>
                  <a:tcPr marL="89712" marR="89712" marT="0" marB="0"/>
                </a:tc>
                <a:extLst>
                  <a:ext uri="{0D108BD9-81ED-4DB2-BD59-A6C34878D82A}">
                    <a16:rowId xmlns:a16="http://schemas.microsoft.com/office/drawing/2014/main" val="4280871221"/>
                  </a:ext>
                </a:extLst>
              </a:tr>
              <a:tr h="321823">
                <a:tc>
                  <a:txBody>
                    <a:bodyPr/>
                    <a:lstStyle/>
                    <a:p>
                      <a:pPr lvl="0" algn="ctr">
                        <a:spcAft>
                          <a:spcPts val="0"/>
                        </a:spcAft>
                        <a:buNone/>
                      </a:pPr>
                      <a:r>
                        <a:rPr lang="en" sz="1900" u="none" strike="noStrike" noProof="0" dirty="0">
                          <a:effectLst/>
                        </a:rPr>
                        <a:t>Creating a </a:t>
                      </a:r>
                      <a:r>
                        <a:rPr lang="en" sz="1900" u="none" strike="noStrike" noProof="0" dirty="0" err="1">
                          <a:effectLst/>
                        </a:rPr>
                        <a:t>memopedia</a:t>
                      </a:r>
                      <a:endParaRPr lang="ru-RU" sz="2100" dirty="0" err="1"/>
                    </a:p>
                  </a:txBody>
                  <a:tcPr marL="89712" marR="89712" marT="0" marB="0"/>
                </a:tc>
                <a:extLst>
                  <a:ext uri="{0D108BD9-81ED-4DB2-BD59-A6C34878D82A}">
                    <a16:rowId xmlns:a16="http://schemas.microsoft.com/office/drawing/2014/main" val="389831152"/>
                  </a:ext>
                </a:extLst>
              </a:tr>
              <a:tr h="321823">
                <a:tc>
                  <a:txBody>
                    <a:bodyPr/>
                    <a:lstStyle/>
                    <a:p>
                      <a:pPr lvl="0" algn="ctr">
                        <a:spcAft>
                          <a:spcPts val="0"/>
                        </a:spcAft>
                        <a:buNone/>
                      </a:pPr>
                      <a:r>
                        <a:rPr lang="en" sz="1900" u="none" strike="noStrike" noProof="0" dirty="0">
                          <a:effectLst/>
                        </a:rPr>
                        <a:t>Creating and maintaining a community</a:t>
                      </a:r>
                      <a:endParaRPr lang="ru-RU" sz="2100" dirty="0"/>
                    </a:p>
                  </a:txBody>
                  <a:tcPr marL="89712" marR="89712" marT="0" marB="0"/>
                </a:tc>
                <a:extLst>
                  <a:ext uri="{0D108BD9-81ED-4DB2-BD59-A6C34878D82A}">
                    <a16:rowId xmlns:a16="http://schemas.microsoft.com/office/drawing/2014/main" val="1829916160"/>
                  </a:ext>
                </a:extLst>
              </a:tr>
              <a:tr h="321823">
                <a:tc>
                  <a:txBody>
                    <a:bodyPr/>
                    <a:lstStyle/>
                    <a:p>
                      <a:pPr lvl="0" algn="ctr">
                        <a:spcAft>
                          <a:spcPts val="0"/>
                        </a:spcAft>
                        <a:buNone/>
                      </a:pPr>
                      <a:r>
                        <a:rPr lang="en" sz="1900" u="none" strike="noStrike" noProof="0" dirty="0">
                          <a:effectLst/>
                        </a:rPr>
                        <a:t>Add and edit personal data</a:t>
                      </a:r>
                      <a:endParaRPr lang="ru-RU" sz="2100" dirty="0"/>
                    </a:p>
                  </a:txBody>
                  <a:tcPr marL="89712" marR="89712" marT="0" marB="0"/>
                </a:tc>
                <a:extLst>
                  <a:ext uri="{0D108BD9-81ED-4DB2-BD59-A6C34878D82A}">
                    <a16:rowId xmlns:a16="http://schemas.microsoft.com/office/drawing/2014/main" val="2338194137"/>
                  </a:ext>
                </a:extLst>
              </a:tr>
              <a:tr h="321823">
                <a:tc>
                  <a:txBody>
                    <a:bodyPr/>
                    <a:lstStyle/>
                    <a:p>
                      <a:pPr lvl="0" algn="ctr">
                        <a:spcAft>
                          <a:spcPts val="0"/>
                        </a:spcAft>
                        <a:buNone/>
                      </a:pPr>
                      <a:r>
                        <a:rPr lang="en" sz="1900" u="none" strike="noStrike" noProof="0" dirty="0">
                          <a:effectLst/>
                        </a:rPr>
                        <a:t>Search and subscribe to communities</a:t>
                      </a:r>
                      <a:endParaRPr lang="ru-RU" sz="2100" dirty="0"/>
                    </a:p>
                  </a:txBody>
                  <a:tcPr marL="89712" marR="89712" marT="0" marB="0"/>
                </a:tc>
                <a:extLst>
                  <a:ext uri="{0D108BD9-81ED-4DB2-BD59-A6C34878D82A}">
                    <a16:rowId xmlns:a16="http://schemas.microsoft.com/office/drawing/2014/main" val="178483151"/>
                  </a:ext>
                </a:extLst>
              </a:tr>
              <a:tr h="321823">
                <a:tc>
                  <a:txBody>
                    <a:bodyPr/>
                    <a:lstStyle/>
                    <a:p>
                      <a:pPr lvl="0" algn="ctr">
                        <a:spcAft>
                          <a:spcPts val="0"/>
                        </a:spcAft>
                        <a:buNone/>
                      </a:pPr>
                      <a:r>
                        <a:rPr lang="en" sz="1900" u="none" strike="noStrike" noProof="0" dirty="0">
                          <a:effectLst/>
                        </a:rPr>
                        <a:t>Change user rank</a:t>
                      </a:r>
                      <a:endParaRPr lang="ru-RU" sz="2100" dirty="0"/>
                    </a:p>
                  </a:txBody>
                  <a:tcPr marL="89712" marR="89712" marT="0" marB="0"/>
                </a:tc>
                <a:extLst>
                  <a:ext uri="{0D108BD9-81ED-4DB2-BD59-A6C34878D82A}">
                    <a16:rowId xmlns:a16="http://schemas.microsoft.com/office/drawing/2014/main" val="2168885584"/>
                  </a:ext>
                </a:extLst>
              </a:tr>
              <a:tr h="321823">
                <a:tc>
                  <a:txBody>
                    <a:bodyPr/>
                    <a:lstStyle/>
                    <a:p>
                      <a:pPr lvl="0" algn="ctr">
                        <a:spcAft>
                          <a:spcPts val="0"/>
                        </a:spcAft>
                        <a:buNone/>
                      </a:pPr>
                      <a:r>
                        <a:rPr lang="en" sz="1900" u="none" strike="noStrike" noProof="0" err="1">
                          <a:effectLst/>
                        </a:rPr>
                        <a:t>Memobooking</a:t>
                      </a:r>
                      <a:endParaRPr lang="ru-RU" sz="2100" err="1"/>
                    </a:p>
                  </a:txBody>
                  <a:tcPr marL="89712" marR="89712" marT="0" marB="0"/>
                </a:tc>
                <a:extLst>
                  <a:ext uri="{0D108BD9-81ED-4DB2-BD59-A6C34878D82A}">
                    <a16:rowId xmlns:a16="http://schemas.microsoft.com/office/drawing/2014/main" val="125606890"/>
                  </a:ext>
                </a:extLst>
              </a:tr>
              <a:tr h="321823">
                <a:tc>
                  <a:txBody>
                    <a:bodyPr/>
                    <a:lstStyle/>
                    <a:p>
                      <a:pPr lvl="0" algn="ctr">
                        <a:lnSpc>
                          <a:spcPct val="100000"/>
                        </a:lnSpc>
                        <a:spcBef>
                          <a:spcPts val="0"/>
                        </a:spcBef>
                        <a:spcAft>
                          <a:spcPts val="0"/>
                        </a:spcAft>
                        <a:buNone/>
                      </a:pPr>
                      <a:r>
                        <a:rPr lang="en" sz="1900" u="none" strike="noStrike" noProof="0" dirty="0">
                          <a:effectLst/>
                        </a:rPr>
                        <a:t>Collaboration</a:t>
                      </a:r>
                      <a:endParaRPr lang="ru-RU" sz="2100" dirty="0"/>
                    </a:p>
                  </a:txBody>
                  <a:tcPr marL="89712" marR="89712" marT="0" marB="0"/>
                </a:tc>
                <a:extLst>
                  <a:ext uri="{0D108BD9-81ED-4DB2-BD59-A6C34878D82A}">
                    <a16:rowId xmlns:a16="http://schemas.microsoft.com/office/drawing/2014/main" val="1593617991"/>
                  </a:ext>
                </a:extLst>
              </a:tr>
              <a:tr h="321823">
                <a:tc>
                  <a:txBody>
                    <a:bodyPr/>
                    <a:lstStyle/>
                    <a:p>
                      <a:pPr lvl="0" algn="ctr">
                        <a:lnSpc>
                          <a:spcPct val="100000"/>
                        </a:lnSpc>
                        <a:spcBef>
                          <a:spcPts val="0"/>
                        </a:spcBef>
                        <a:spcAft>
                          <a:spcPts val="0"/>
                        </a:spcAft>
                        <a:buNone/>
                      </a:pPr>
                      <a:r>
                        <a:rPr lang="en" sz="1900" u="none" strike="noStrike" noProof="0" dirty="0">
                          <a:effectLst/>
                        </a:rPr>
                        <a:t>Paid subscription</a:t>
                      </a:r>
                      <a:endParaRPr lang="en" sz="1900" b="0" i="0" u="none" strike="noStrike" noProof="0" dirty="0">
                        <a:effectLst/>
                        <a:latin typeface="Consolas"/>
                      </a:endParaRPr>
                    </a:p>
                  </a:txBody>
                  <a:tcPr marL="89712" marR="89712" marT="0" marB="0"/>
                </a:tc>
                <a:extLst>
                  <a:ext uri="{0D108BD9-81ED-4DB2-BD59-A6C34878D82A}">
                    <a16:rowId xmlns:a16="http://schemas.microsoft.com/office/drawing/2014/main" val="1662689909"/>
                  </a:ext>
                </a:extLst>
              </a:tr>
              <a:tr h="321823">
                <a:tc>
                  <a:txBody>
                    <a:bodyPr/>
                    <a:lstStyle/>
                    <a:p>
                      <a:pPr lvl="0" algn="ctr">
                        <a:lnSpc>
                          <a:spcPct val="100000"/>
                        </a:lnSpc>
                        <a:spcBef>
                          <a:spcPts val="0"/>
                        </a:spcBef>
                        <a:spcAft>
                          <a:spcPts val="0"/>
                        </a:spcAft>
                        <a:buNone/>
                      </a:pPr>
                      <a:r>
                        <a:rPr lang="en" sz="1900" u="none" strike="noStrike" noProof="0" dirty="0">
                          <a:effectLst/>
                        </a:rPr>
                        <a:t>Participation in the referral program</a:t>
                      </a:r>
                      <a:endParaRPr lang="en" sz="1900" b="0" i="0" u="none" strike="noStrike" noProof="0" dirty="0">
                        <a:effectLst/>
                        <a:latin typeface="Consolas"/>
                      </a:endParaRPr>
                    </a:p>
                  </a:txBody>
                  <a:tcPr marL="89712" marR="89712" marT="0" marB="0"/>
                </a:tc>
                <a:extLst>
                  <a:ext uri="{0D108BD9-81ED-4DB2-BD59-A6C34878D82A}">
                    <a16:rowId xmlns:a16="http://schemas.microsoft.com/office/drawing/2014/main" val="3857420766"/>
                  </a:ext>
                </a:extLst>
              </a:tr>
            </a:tbl>
          </a:graphicData>
        </a:graphic>
      </p:graphicFrame>
    </p:spTree>
    <p:extLst>
      <p:ext uri="{BB962C8B-B14F-4D97-AF65-F5344CB8AC3E}">
        <p14:creationId xmlns:p14="http://schemas.microsoft.com/office/powerpoint/2010/main" val="39769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Заголовок 1">
            <a:extLst>
              <a:ext uri="{FF2B5EF4-FFF2-40B4-BE49-F238E27FC236}">
                <a16:creationId xmlns:a16="http://schemas.microsoft.com/office/drawing/2014/main" id="{B142145E-5510-4AE6-B4F4-897EF32A0C9B}"/>
              </a:ext>
            </a:extLst>
          </p:cNvPr>
          <p:cNvSpPr>
            <a:spLocks noGrp="1"/>
          </p:cNvSpPr>
          <p:nvPr>
            <p:ph type="title"/>
          </p:nvPr>
        </p:nvSpPr>
        <p:spPr>
          <a:xfrm>
            <a:off x="899705" y="643070"/>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CHARACTERISTICS OF ACTORS</a:t>
            </a:r>
          </a:p>
          <a:p>
            <a:pPr algn="ctr"/>
            <a:endParaRPr lang="en-US" sz="4800" kern="1200">
              <a:solidFill>
                <a:schemeClr val="accent1"/>
              </a:solidFill>
              <a:latin typeface="+mj-lt"/>
              <a:ea typeface="+mj-ea"/>
              <a:cs typeface="+mj-cs"/>
            </a:endParaRPr>
          </a:p>
        </p:txBody>
      </p:sp>
      <p:graphicFrame>
        <p:nvGraphicFramePr>
          <p:cNvPr id="4" name="Таблица 3">
            <a:extLst>
              <a:ext uri="{FF2B5EF4-FFF2-40B4-BE49-F238E27FC236}">
                <a16:creationId xmlns:a16="http://schemas.microsoft.com/office/drawing/2014/main" id="{FC2A88F6-0A76-44F3-AFEB-D679CE22B6BD}"/>
              </a:ext>
            </a:extLst>
          </p:cNvPr>
          <p:cNvGraphicFramePr>
            <a:graphicFrameLocks noGrp="1"/>
          </p:cNvGraphicFramePr>
          <p:nvPr>
            <p:extLst>
              <p:ext uri="{D42A27DB-BD31-4B8C-83A1-F6EECF244321}">
                <p14:modId xmlns:p14="http://schemas.microsoft.com/office/powerpoint/2010/main" val="269629755"/>
              </p:ext>
            </p:extLst>
          </p:nvPr>
        </p:nvGraphicFramePr>
        <p:xfrm>
          <a:off x="632603" y="1164566"/>
          <a:ext cx="8654355" cy="5519952"/>
        </p:xfrm>
        <a:graphic>
          <a:graphicData uri="http://schemas.openxmlformats.org/drawingml/2006/table">
            <a:tbl>
              <a:tblPr firstRow="1" firstCol="1" bandRow="1">
                <a:noFill/>
                <a:tableStyleId>{9D7B26C5-4107-4FEC-AEDC-1716B250A1EF}</a:tableStyleId>
              </a:tblPr>
              <a:tblGrid>
                <a:gridCol w="1990268">
                  <a:extLst>
                    <a:ext uri="{9D8B030D-6E8A-4147-A177-3AD203B41FA5}">
                      <a16:colId xmlns:a16="http://schemas.microsoft.com/office/drawing/2014/main" val="3029962482"/>
                    </a:ext>
                  </a:extLst>
                </a:gridCol>
                <a:gridCol w="6664087">
                  <a:extLst>
                    <a:ext uri="{9D8B030D-6E8A-4147-A177-3AD203B41FA5}">
                      <a16:colId xmlns:a16="http://schemas.microsoft.com/office/drawing/2014/main" val="2247976732"/>
                    </a:ext>
                  </a:extLst>
                </a:gridCol>
              </a:tblGrid>
              <a:tr h="1740971">
                <a:tc>
                  <a:txBody>
                    <a:bodyPr/>
                    <a:lstStyle/>
                    <a:p>
                      <a:pPr lvl="0" algn="ctr">
                        <a:lnSpc>
                          <a:spcPct val="100000"/>
                        </a:lnSpc>
                        <a:spcBef>
                          <a:spcPts val="0"/>
                        </a:spcBef>
                        <a:spcAft>
                          <a:spcPts val="0"/>
                        </a:spcAft>
                        <a:buNone/>
                      </a:pPr>
                      <a:r>
                        <a:rPr lang="en" sz="1800" b="1" i="0" u="none" strike="noStrike" noProof="0">
                          <a:solidFill>
                            <a:schemeClr val="tx1">
                              <a:lumMod val="75000"/>
                              <a:lumOff val="25000"/>
                            </a:schemeClr>
                          </a:solidFill>
                          <a:effectLst/>
                          <a:latin typeface="Trebuchet MS"/>
                        </a:rPr>
                        <a:t>User</a:t>
                      </a:r>
                    </a:p>
                  </a:txBody>
                  <a:tcPr marL="143824" marR="86294" marT="86294" marB="8629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lvl="0" algn="just">
                        <a:lnSpc>
                          <a:spcPct val="114999"/>
                        </a:lnSpc>
                        <a:spcAft>
                          <a:spcPts val="0"/>
                        </a:spcAft>
                        <a:buNone/>
                      </a:pPr>
                      <a:r>
                        <a:rPr lang="en" sz="1800" b="0" i="0" u="none" strike="noStrike" noProof="0">
                          <a:solidFill>
                            <a:schemeClr val="tx1">
                              <a:lumMod val="75000"/>
                              <a:lumOff val="25000"/>
                            </a:schemeClr>
                          </a:solidFill>
                          <a:effectLst/>
                          <a:latin typeface="Trebuchet MS"/>
                        </a:rPr>
                        <a:t>This class of users has access to its account and access to the database with all users, which it can add as friends, communities, to update the news of which it can subscribe. Also have the opportunity to customize the settings for the application and edit your profile. Can create posts and communities.</a:t>
                      </a:r>
                    </a:p>
                  </a:txBody>
                  <a:tcPr marL="143824" marR="86294" marT="86294" marB="8629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3500265693"/>
                  </a:ext>
                </a:extLst>
              </a:tr>
              <a:tr h="1033698">
                <a:tc>
                  <a:txBody>
                    <a:bodyPr/>
                    <a:lstStyle/>
                    <a:p>
                      <a:pPr lvl="0" algn="ctr">
                        <a:lnSpc>
                          <a:spcPct val="100000"/>
                        </a:lnSpc>
                        <a:spcBef>
                          <a:spcPts val="0"/>
                        </a:spcBef>
                        <a:spcAft>
                          <a:spcPts val="0"/>
                        </a:spcAft>
                        <a:buNone/>
                      </a:pPr>
                      <a:r>
                        <a:rPr lang="ru-RU" sz="1800" b="1" i="0" u="none" strike="noStrike" noProof="0" err="1">
                          <a:solidFill>
                            <a:schemeClr val="tx1">
                              <a:lumMod val="75000"/>
                              <a:lumOff val="25000"/>
                            </a:schemeClr>
                          </a:solidFill>
                          <a:effectLst/>
                          <a:latin typeface="Trebuchet MS"/>
                        </a:rPr>
                        <a:t>Moderator</a:t>
                      </a:r>
                      <a:endParaRPr lang="ru-RU" sz="1800" b="1">
                        <a:solidFill>
                          <a:schemeClr val="tx1">
                            <a:lumMod val="75000"/>
                            <a:lumOff val="25000"/>
                          </a:schemeClr>
                        </a:solidFill>
                        <a:latin typeface="Trebuchet MS"/>
                      </a:endParaRPr>
                    </a:p>
                    <a:p>
                      <a:pPr lvl="0" algn="ctr">
                        <a:lnSpc>
                          <a:spcPct val="100000"/>
                        </a:lnSpc>
                        <a:spcBef>
                          <a:spcPts val="0"/>
                        </a:spcBef>
                        <a:spcAft>
                          <a:spcPts val="0"/>
                        </a:spcAft>
                        <a:buNone/>
                      </a:pPr>
                      <a:endParaRPr lang="ru-RU" sz="1800" b="1">
                        <a:solidFill>
                          <a:schemeClr val="tx1">
                            <a:lumMod val="75000"/>
                            <a:lumOff val="25000"/>
                          </a:schemeClr>
                        </a:solidFill>
                        <a:latin typeface="Trebuchet MS"/>
                      </a:endParaRPr>
                    </a:p>
                    <a:p>
                      <a:pPr lvl="0" algn="ctr">
                        <a:lnSpc>
                          <a:spcPct val="100000"/>
                        </a:lnSpc>
                        <a:spcBef>
                          <a:spcPts val="0"/>
                        </a:spcBef>
                        <a:spcAft>
                          <a:spcPts val="0"/>
                        </a:spcAft>
                        <a:buNone/>
                      </a:pPr>
                      <a:endParaRPr lang="ru-RU" sz="1800" b="1">
                        <a:solidFill>
                          <a:schemeClr val="tx1">
                            <a:lumMod val="75000"/>
                            <a:lumOff val="25000"/>
                          </a:schemeClr>
                        </a:solidFill>
                        <a:effectLst/>
                        <a:latin typeface="Trebuchet MS"/>
                      </a:endParaRPr>
                    </a:p>
                  </a:txBody>
                  <a:tcPr marL="143824" marR="74788" marT="74788" marB="74788">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lvl="0" algn="just">
                        <a:spcAft>
                          <a:spcPts val="0"/>
                        </a:spcAft>
                        <a:buNone/>
                      </a:pPr>
                      <a:r>
                        <a:rPr lang="en" sz="1800" b="0" i="0" u="none" strike="noStrike" noProof="0">
                          <a:solidFill>
                            <a:schemeClr val="tx1">
                              <a:lumMod val="75000"/>
                              <a:lumOff val="25000"/>
                            </a:schemeClr>
                          </a:solidFill>
                          <a:effectLst/>
                          <a:latin typeface="Trebuchet MS"/>
                        </a:rPr>
                        <a:t>It has access to all user capabilities and also: lock / unlock users and communities</a:t>
                      </a:r>
                    </a:p>
                  </a:txBody>
                  <a:tcPr marL="143824" marR="74788" marT="74788" marB="74788">
                    <a:lnL w="19050" cap="flat" cmpd="sng" algn="ctr">
                      <a:solidFill>
                        <a:srgbClr val="FFFFFF"/>
                      </a:solid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371066039"/>
                  </a:ext>
                </a:extLst>
              </a:tr>
              <a:tr h="788874">
                <a:tc>
                  <a:txBody>
                    <a:bodyPr/>
                    <a:lstStyle/>
                    <a:p>
                      <a:pPr lvl="0" algn="ctr">
                        <a:lnSpc>
                          <a:spcPct val="100000"/>
                        </a:lnSpc>
                        <a:spcBef>
                          <a:spcPts val="0"/>
                        </a:spcBef>
                        <a:spcAft>
                          <a:spcPts val="0"/>
                        </a:spcAft>
                        <a:buNone/>
                      </a:pPr>
                      <a:r>
                        <a:rPr lang="en" sz="1800" b="1" i="0" u="none" strike="noStrike" noProof="0">
                          <a:solidFill>
                            <a:schemeClr val="tx1">
                              <a:lumMod val="75000"/>
                              <a:lumOff val="25000"/>
                            </a:schemeClr>
                          </a:solidFill>
                          <a:effectLst/>
                          <a:latin typeface="Trebuchet MS"/>
                        </a:rPr>
                        <a:t>Application Administrator</a:t>
                      </a:r>
                    </a:p>
                  </a:txBody>
                  <a:tcPr marL="143824" marR="74788" marT="74788" marB="74788">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lvl="0" algn="just">
                        <a:lnSpc>
                          <a:spcPct val="100000"/>
                        </a:lnSpc>
                        <a:spcBef>
                          <a:spcPts val="0"/>
                        </a:spcBef>
                        <a:spcAft>
                          <a:spcPts val="0"/>
                        </a:spcAft>
                        <a:buNone/>
                      </a:pPr>
                      <a:r>
                        <a:rPr lang="en" sz="1800" b="0" i="0" u="none" strike="noStrike" noProof="0">
                          <a:solidFill>
                            <a:schemeClr val="tx1">
                              <a:lumMod val="75000"/>
                              <a:lumOff val="25000"/>
                            </a:schemeClr>
                          </a:solidFill>
                          <a:effectLst/>
                          <a:latin typeface="Trebuchet MS"/>
                        </a:rPr>
                        <a:t>It has access to all the features of the moderator, as well as the assignment of unique ranks to users.</a:t>
                      </a:r>
                      <a:endParaRPr lang="en" sz="1800" b="0" i="0" u="none" strike="noStrike" noProof="0">
                        <a:solidFill>
                          <a:schemeClr val="tx1">
                            <a:lumMod val="75000"/>
                            <a:lumOff val="25000"/>
                          </a:schemeClr>
                        </a:solidFill>
                        <a:latin typeface="Trebuchet MS"/>
                      </a:endParaRPr>
                    </a:p>
                  </a:txBody>
                  <a:tcPr marL="143824" marR="74788" marT="74788" marB="74788">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95407274"/>
                  </a:ext>
                </a:extLst>
              </a:tr>
              <a:tr h="1496141">
                <a:tc>
                  <a:txBody>
                    <a:bodyPr/>
                    <a:lstStyle/>
                    <a:p>
                      <a:pPr lvl="0" algn="ctr">
                        <a:lnSpc>
                          <a:spcPct val="100000"/>
                        </a:lnSpc>
                        <a:spcBef>
                          <a:spcPts val="0"/>
                        </a:spcBef>
                        <a:spcAft>
                          <a:spcPts val="0"/>
                        </a:spcAft>
                      </a:pPr>
                      <a:r>
                        <a:rPr lang="en" sz="1800" b="1" i="0" u="none" strike="noStrike" noProof="0">
                          <a:solidFill>
                            <a:schemeClr val="tx1">
                              <a:lumMod val="75000"/>
                              <a:lumOff val="25000"/>
                            </a:schemeClr>
                          </a:solidFill>
                          <a:effectLst/>
                          <a:latin typeface="Trebuchet MS"/>
                        </a:rPr>
                        <a:t>Database administrator
</a:t>
                      </a:r>
                      <a:endParaRPr lang="ru-RU" sz="1800" b="1">
                        <a:solidFill>
                          <a:schemeClr val="tx1">
                            <a:lumMod val="75000"/>
                            <a:lumOff val="25000"/>
                          </a:schemeClr>
                        </a:solidFill>
                        <a:latin typeface="Trebuchet MS"/>
                      </a:endParaRPr>
                    </a:p>
                    <a:p>
                      <a:pPr lvl="0" algn="ctr">
                        <a:lnSpc>
                          <a:spcPct val="100000"/>
                        </a:lnSpc>
                        <a:spcBef>
                          <a:spcPts val="0"/>
                        </a:spcBef>
                        <a:spcAft>
                          <a:spcPts val="0"/>
                        </a:spcAft>
                        <a:buNone/>
                      </a:pPr>
                      <a:br>
                        <a:rPr lang="en-US" sz="900" b="1">
                          <a:solidFill>
                            <a:srgbClr val="404040"/>
                          </a:solidFill>
                        </a:rPr>
                      </a:br>
                      <a:endParaRPr lang="en-US" sz="1800" b="1">
                        <a:solidFill>
                          <a:schemeClr val="tx1">
                            <a:lumMod val="75000"/>
                            <a:lumOff val="25000"/>
                          </a:schemeClr>
                        </a:solidFill>
                        <a:latin typeface="Trebuchet MS"/>
                      </a:endParaRPr>
                    </a:p>
                    <a:p>
                      <a:pPr lvl="0" algn="ctr">
                        <a:spcAft>
                          <a:spcPts val="0"/>
                        </a:spcAft>
                        <a:buNone/>
                      </a:pPr>
                      <a:endParaRPr lang="ru-RU" sz="1800" b="1">
                        <a:solidFill>
                          <a:schemeClr val="tx1">
                            <a:lumMod val="75000"/>
                            <a:lumOff val="25000"/>
                          </a:schemeClr>
                        </a:solidFill>
                        <a:effectLst/>
                        <a:latin typeface="Trebuchet MS"/>
                      </a:endParaRPr>
                    </a:p>
                  </a:txBody>
                  <a:tcPr marL="143824" marR="74788" marT="74788" marB="74788">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algn="just">
                        <a:spcAft>
                          <a:spcPts val="0"/>
                        </a:spcAft>
                      </a:pPr>
                      <a:r>
                        <a:rPr lang="en" sz="1800" b="0" i="0" u="none" strike="noStrike" noProof="0">
                          <a:solidFill>
                            <a:schemeClr val="tx1">
                              <a:lumMod val="75000"/>
                              <a:lumOff val="25000"/>
                            </a:schemeClr>
                          </a:solidFill>
                          <a:effectLst/>
                          <a:latin typeface="Trebuchet MS"/>
                        </a:rPr>
                        <a:t>This type of user has full access to the server with a database, has the ability to edit the database structure, update / add / delete any data from the database.</a:t>
                      </a:r>
                    </a:p>
                  </a:txBody>
                  <a:tcPr marL="143824" marR="74788" marT="74788" marB="74788">
                    <a:lnL w="19050" cap="flat" cmpd="sng" algn="ctr">
                      <a:solidFill>
                        <a:srgbClr val="FFFFFF"/>
                      </a:solid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746933386"/>
                  </a:ext>
                </a:extLst>
              </a:tr>
            </a:tbl>
          </a:graphicData>
        </a:graphic>
      </p:graphicFrame>
    </p:spTree>
    <p:extLst>
      <p:ext uri="{BB962C8B-B14F-4D97-AF65-F5344CB8AC3E}">
        <p14:creationId xmlns:p14="http://schemas.microsoft.com/office/powerpoint/2010/main" val="418687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Рисунок 3" descr="Изображение выглядит как огонь, темный, дым, легкий&#10;&#10;Описание создано с очень высокой степенью достоверности">
            <a:extLst>
              <a:ext uri="{FF2B5EF4-FFF2-40B4-BE49-F238E27FC236}">
                <a16:creationId xmlns:a16="http://schemas.microsoft.com/office/drawing/2014/main" id="{7E49D991-AD51-43D6-A1E7-2870886660AE}"/>
              </a:ext>
            </a:extLst>
          </p:cNvPr>
          <p:cNvPicPr>
            <a:picLocks noChangeAspect="1"/>
          </p:cNvPicPr>
          <p:nvPr/>
        </p:nvPicPr>
        <p:blipFill rotWithShape="1">
          <a:blip r:embed="rId2"/>
          <a:srcRect l="23024" r="11420" b="-2"/>
          <a:stretch/>
        </p:blipFill>
        <p:spPr>
          <a:xfrm>
            <a:off x="3579741" y="-14378"/>
            <a:ext cx="8612259" cy="6872378"/>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extBox 1">
            <a:extLst>
              <a:ext uri="{FF2B5EF4-FFF2-40B4-BE49-F238E27FC236}">
                <a16:creationId xmlns:a16="http://schemas.microsoft.com/office/drawing/2014/main" id="{8DBE2A3F-0055-4B10-8912-DE8B9725B81A}"/>
              </a:ext>
            </a:extLst>
          </p:cNvPr>
          <p:cNvSpPr txBox="1"/>
          <p:nvPr/>
        </p:nvSpPr>
        <p:spPr>
          <a:xfrm>
            <a:off x="668867" y="1678666"/>
            <a:ext cx="4088190" cy="236909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defTabSz="457200">
              <a:lnSpc>
                <a:spcPct val="90000"/>
              </a:lnSpc>
              <a:spcBef>
                <a:spcPct val="0"/>
              </a:spcBef>
              <a:spcAft>
                <a:spcPts val="600"/>
              </a:spcAft>
            </a:pPr>
            <a:r>
              <a:rPr lang="en-US" sz="3000" dirty="0">
                <a:solidFill>
                  <a:schemeClr val="accent1"/>
                </a:solidFill>
                <a:latin typeface="+mj-lt"/>
                <a:ea typeface="+mj-ea"/>
                <a:cs typeface="+mj-cs"/>
              </a:rPr>
              <a:t>And the rest of this document has already been presented earlier in the presentation.</a:t>
            </a:r>
          </a:p>
        </p:txBody>
      </p:sp>
      <p:cxnSp>
        <p:nvCxnSpPr>
          <p:cNvPr id="46" name="Straight Connector 45">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0326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Рисунок 4" descr="Изображение выглядит как красный&#10;&#10;Описание создано с очень высокой степенью достоверности">
            <a:extLst>
              <a:ext uri="{FF2B5EF4-FFF2-40B4-BE49-F238E27FC236}">
                <a16:creationId xmlns:a16="http://schemas.microsoft.com/office/drawing/2014/main" id="{2A8F9406-FB5D-4BF3-8379-46BFFE01BB74}"/>
              </a:ext>
            </a:extLst>
          </p:cNvPr>
          <p:cNvPicPr>
            <a:picLocks noChangeAspect="1"/>
          </p:cNvPicPr>
          <p:nvPr/>
        </p:nvPicPr>
        <p:blipFill rotWithShape="1">
          <a:blip r:embed="rId2"/>
          <a:srcRect r="1548" b="1"/>
          <a:stretch/>
        </p:blipFill>
        <p:spPr>
          <a:xfrm>
            <a:off x="677334" y="468621"/>
            <a:ext cx="8274669" cy="3635025"/>
          </a:xfrm>
          <a:custGeom>
            <a:avLst/>
            <a:gdLst>
              <a:gd name="connsiteX0" fmla="*/ 540554 w 8274669"/>
              <a:gd name="connsiteY0" fmla="*/ 0 h 3635025"/>
              <a:gd name="connsiteX1" fmla="*/ 8274669 w 8274669"/>
              <a:gd name="connsiteY1" fmla="*/ 0 h 3635025"/>
              <a:gd name="connsiteX2" fmla="*/ 8274669 w 8274669"/>
              <a:gd name="connsiteY2" fmla="*/ 3635025 h 3635025"/>
              <a:gd name="connsiteX3" fmla="*/ 0 w 8274669"/>
              <a:gd name="connsiteY3" fmla="*/ 3635025 h 3635025"/>
            </a:gdLst>
            <a:ahLst/>
            <a:cxnLst>
              <a:cxn ang="0">
                <a:pos x="connsiteX0" y="connsiteY0"/>
              </a:cxn>
              <a:cxn ang="0">
                <a:pos x="connsiteX1" y="connsiteY1"/>
              </a:cxn>
              <a:cxn ang="0">
                <a:pos x="connsiteX2" y="connsiteY2"/>
              </a:cxn>
              <a:cxn ang="0">
                <a:pos x="connsiteX3" y="connsiteY3"/>
              </a:cxn>
            </a:cxnLst>
            <a:rect l="l" t="t" r="r" b="b"/>
            <a:pathLst>
              <a:path w="8274669" h="3635025">
                <a:moveTo>
                  <a:pt x="540554" y="0"/>
                </a:moveTo>
                <a:lnTo>
                  <a:pt x="8274669" y="0"/>
                </a:lnTo>
                <a:lnTo>
                  <a:pt x="8274669" y="3635025"/>
                </a:lnTo>
                <a:lnTo>
                  <a:pt x="0" y="3635025"/>
                </a:lnTo>
                <a:close/>
              </a:path>
            </a:pathLst>
          </a:custGeom>
        </p:spPr>
      </p:pic>
    </p:spTree>
    <p:extLst>
      <p:ext uri="{BB962C8B-B14F-4D97-AF65-F5344CB8AC3E}">
        <p14:creationId xmlns:p14="http://schemas.microsoft.com/office/powerpoint/2010/main" val="332956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Заголовок 1">
            <a:extLst>
              <a:ext uri="{FF2B5EF4-FFF2-40B4-BE49-F238E27FC236}">
                <a16:creationId xmlns:a16="http://schemas.microsoft.com/office/drawing/2014/main" id="{42B0F05A-A554-4ADA-B09C-E32F4B890328}"/>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dirty="0">
                <a:solidFill>
                  <a:schemeClr val="accent1"/>
                </a:solidFill>
                <a:latin typeface="+mj-lt"/>
                <a:ea typeface="+mj-ea"/>
                <a:cs typeface="+mj-cs"/>
              </a:rPr>
              <a:t>Trace matrix</a:t>
            </a:r>
          </a:p>
        </p:txBody>
      </p:sp>
      <p:graphicFrame>
        <p:nvGraphicFramePr>
          <p:cNvPr id="7" name="Таблица 6">
            <a:extLst>
              <a:ext uri="{FF2B5EF4-FFF2-40B4-BE49-F238E27FC236}">
                <a16:creationId xmlns:a16="http://schemas.microsoft.com/office/drawing/2014/main" id="{0F363092-253F-466B-B31D-D48E94D511C6}"/>
              </a:ext>
            </a:extLst>
          </p:cNvPr>
          <p:cNvGraphicFramePr>
            <a:graphicFrameLocks noGrp="1"/>
          </p:cNvGraphicFramePr>
          <p:nvPr>
            <p:extLst>
              <p:ext uri="{D42A27DB-BD31-4B8C-83A1-F6EECF244321}">
                <p14:modId xmlns:p14="http://schemas.microsoft.com/office/powerpoint/2010/main" val="1214507122"/>
              </p:ext>
            </p:extLst>
          </p:nvPr>
        </p:nvGraphicFramePr>
        <p:xfrm>
          <a:off x="86263" y="43132"/>
          <a:ext cx="11895651" cy="6825996"/>
        </p:xfrm>
        <a:graphic>
          <a:graphicData uri="http://schemas.openxmlformats.org/drawingml/2006/table">
            <a:tbl>
              <a:tblPr firstRow="1" firstCol="1" bandRow="1">
                <a:tableStyleId>{8EC20E35-A176-4012-BC5E-935CFFF8708E}</a:tableStyleId>
              </a:tblPr>
              <a:tblGrid>
                <a:gridCol w="2385995">
                  <a:extLst>
                    <a:ext uri="{9D8B030D-6E8A-4147-A177-3AD203B41FA5}">
                      <a16:colId xmlns:a16="http://schemas.microsoft.com/office/drawing/2014/main" val="2081174941"/>
                    </a:ext>
                  </a:extLst>
                </a:gridCol>
                <a:gridCol w="1400991">
                  <a:extLst>
                    <a:ext uri="{9D8B030D-6E8A-4147-A177-3AD203B41FA5}">
                      <a16:colId xmlns:a16="http://schemas.microsoft.com/office/drawing/2014/main" val="3655981276"/>
                    </a:ext>
                  </a:extLst>
                </a:gridCol>
                <a:gridCol w="1010604">
                  <a:extLst>
                    <a:ext uri="{9D8B030D-6E8A-4147-A177-3AD203B41FA5}">
                      <a16:colId xmlns:a16="http://schemas.microsoft.com/office/drawing/2014/main" val="1596944265"/>
                    </a:ext>
                  </a:extLst>
                </a:gridCol>
                <a:gridCol w="1280159">
                  <a:extLst>
                    <a:ext uri="{9D8B030D-6E8A-4147-A177-3AD203B41FA5}">
                      <a16:colId xmlns:a16="http://schemas.microsoft.com/office/drawing/2014/main" val="597001738"/>
                    </a:ext>
                  </a:extLst>
                </a:gridCol>
                <a:gridCol w="1112882">
                  <a:extLst>
                    <a:ext uri="{9D8B030D-6E8A-4147-A177-3AD203B41FA5}">
                      <a16:colId xmlns:a16="http://schemas.microsoft.com/office/drawing/2014/main" val="3724270228"/>
                    </a:ext>
                  </a:extLst>
                </a:gridCol>
                <a:gridCol w="988623">
                  <a:extLst>
                    <a:ext uri="{9D8B030D-6E8A-4147-A177-3AD203B41FA5}">
                      <a16:colId xmlns:a16="http://schemas.microsoft.com/office/drawing/2014/main" val="1982191198"/>
                    </a:ext>
                  </a:extLst>
                </a:gridCol>
                <a:gridCol w="1091111">
                  <a:extLst>
                    <a:ext uri="{9D8B030D-6E8A-4147-A177-3AD203B41FA5}">
                      <a16:colId xmlns:a16="http://schemas.microsoft.com/office/drawing/2014/main" val="3981134993"/>
                    </a:ext>
                  </a:extLst>
                </a:gridCol>
                <a:gridCol w="1573078">
                  <a:extLst>
                    <a:ext uri="{9D8B030D-6E8A-4147-A177-3AD203B41FA5}">
                      <a16:colId xmlns:a16="http://schemas.microsoft.com/office/drawing/2014/main" val="3979767863"/>
                    </a:ext>
                  </a:extLst>
                </a:gridCol>
                <a:gridCol w="1052208">
                  <a:extLst>
                    <a:ext uri="{9D8B030D-6E8A-4147-A177-3AD203B41FA5}">
                      <a16:colId xmlns:a16="http://schemas.microsoft.com/office/drawing/2014/main" val="137024044"/>
                    </a:ext>
                  </a:extLst>
                </a:gridCol>
              </a:tblGrid>
              <a:tr h="912114">
                <a:tc>
                  <a:txBody>
                    <a:bodyPr/>
                    <a:lstStyle/>
                    <a:p>
                      <a:r>
                        <a:rPr lang="ru-RU" sz="2800" baseline="30000" dirty="0" err="1">
                          <a:effectLst/>
                        </a:rPr>
                        <a:t>Functions</a:t>
                      </a:r>
                      <a:r>
                        <a:rPr lang="ru-RU" sz="2800" baseline="30000" dirty="0">
                          <a:effectLst/>
                        </a:rPr>
                        <a:t>\</a:t>
                      </a:r>
                      <a:r>
                        <a:rPr lang="ru-RU" sz="2800" baseline="30000" dirty="0" err="1">
                          <a:effectLst/>
                        </a:rPr>
                        <a:t>Requriements</a:t>
                      </a:r>
                    </a:p>
                  </a:txBody>
                  <a:tcPr marL="32586" marR="32586" marT="0" marB="0"/>
                </a:tc>
                <a:tc>
                  <a:txBody>
                    <a:bodyPr/>
                    <a:lstStyle/>
                    <a:p>
                      <a:pPr lvl="0" algn="ctr">
                        <a:lnSpc>
                          <a:spcPct val="100000"/>
                        </a:lnSpc>
                        <a:spcBef>
                          <a:spcPts val="0"/>
                        </a:spcBef>
                        <a:spcAft>
                          <a:spcPts val="0"/>
                        </a:spcAft>
                        <a:buNone/>
                      </a:pPr>
                      <a:r>
                        <a:rPr lang="en" sz="1400" b="0" i="0" u="none" strike="noStrike" noProof="0" dirty="0">
                          <a:effectLst/>
                          <a:latin typeface="Consolas"/>
                        </a:rPr>
                        <a:t>Consumer profile</a:t>
                      </a:r>
                    </a:p>
                  </a:txBody>
                  <a:tcPr marL="32586" marR="32586" marT="0" marB="0" anchor="ctr"/>
                </a:tc>
                <a:tc>
                  <a:txBody>
                    <a:bodyPr/>
                    <a:lstStyle/>
                    <a:p>
                      <a:pPr lvl="0" algn="ctr">
                        <a:lnSpc>
                          <a:spcPct val="100000"/>
                        </a:lnSpc>
                        <a:spcBef>
                          <a:spcPts val="0"/>
                        </a:spcBef>
                        <a:spcAft>
                          <a:spcPts val="0"/>
                        </a:spcAft>
                        <a:buNone/>
                      </a:pPr>
                      <a:r>
                        <a:rPr lang="en" sz="1400" b="0" i="0" u="none" strike="noStrike" noProof="0" dirty="0">
                          <a:effectLst/>
                          <a:latin typeface="Consolas"/>
                        </a:rPr>
                        <a:t>Advertiser Profile</a:t>
                      </a:r>
                    </a:p>
                  </a:txBody>
                  <a:tcPr marL="32586" marR="32586" marT="0" marB="0" anchor="ctr"/>
                </a:tc>
                <a:tc>
                  <a:txBody>
                    <a:bodyPr/>
                    <a:lstStyle/>
                    <a:p>
                      <a:pPr lvl="0" algn="ctr">
                        <a:buNone/>
                      </a:pPr>
                      <a:r>
                        <a:rPr lang="en" sz="1400" b="0" i="0" u="none" strike="noStrike" noProof="0" dirty="0">
                          <a:effectLst/>
                          <a:latin typeface="Consolas"/>
                        </a:rPr>
                        <a:t>Saving information to the database</a:t>
                      </a:r>
                      <a:endParaRPr lang="ru-RU" sz="1400" dirty="0">
                        <a:effectLst/>
                      </a:endParaRPr>
                    </a:p>
                  </a:txBody>
                  <a:tcPr marL="32586" marR="32586" marT="0" marB="0" anchor="ctr"/>
                </a:tc>
                <a:tc>
                  <a:txBody>
                    <a:bodyPr/>
                    <a:lstStyle/>
                    <a:p>
                      <a:pPr lvl="0" algn="ctr">
                        <a:buNone/>
                      </a:pPr>
                      <a:r>
                        <a:rPr lang="en" sz="1400" b="0" i="0" u="none" strike="noStrike" noProof="0" dirty="0">
                          <a:effectLst/>
                          <a:latin typeface="Consolas"/>
                        </a:rPr>
                        <a:t>List of posts</a:t>
                      </a:r>
                      <a:endParaRPr lang="ru-RU" sz="1400" dirty="0">
                        <a:effectLst/>
                      </a:endParaRPr>
                    </a:p>
                  </a:txBody>
                  <a:tcPr marL="32586" marR="32586" marT="0" marB="0" anchor="ctr"/>
                </a:tc>
                <a:tc>
                  <a:txBody>
                    <a:bodyPr/>
                    <a:lstStyle/>
                    <a:p>
                      <a:pPr lvl="0" algn="ctr">
                        <a:buNone/>
                      </a:pPr>
                      <a:r>
                        <a:rPr lang="en" sz="1400" b="0" i="0" u="none" strike="noStrike" noProof="0" dirty="0">
                          <a:effectLst/>
                          <a:latin typeface="Consolas"/>
                        </a:rPr>
                        <a:t>User list</a:t>
                      </a:r>
                      <a:endParaRPr lang="ru-RU" sz="1400" dirty="0">
                        <a:effectLst/>
                      </a:endParaRPr>
                    </a:p>
                  </a:txBody>
                  <a:tcPr marL="32586" marR="32586" marT="0" marB="0" anchor="ctr"/>
                </a:tc>
                <a:tc>
                  <a:txBody>
                    <a:bodyPr/>
                    <a:lstStyle/>
                    <a:p>
                      <a:pPr lvl="0" algn="ctr">
                        <a:buNone/>
                      </a:pPr>
                      <a:r>
                        <a:rPr lang="en" sz="1400" b="0" i="0" u="none" strike="noStrike" noProof="0" dirty="0">
                          <a:effectLst/>
                          <a:latin typeface="Consolas"/>
                        </a:rPr>
                        <a:t>Configure application settings</a:t>
                      </a:r>
                      <a:endParaRPr lang="ru-RU" sz="1400" dirty="0">
                        <a:effectLst/>
                      </a:endParaRPr>
                    </a:p>
                  </a:txBody>
                  <a:tcPr marL="32586" marR="32586" marT="0" marB="0" anchor="ctr"/>
                </a:tc>
                <a:tc>
                  <a:txBody>
                    <a:bodyPr/>
                    <a:lstStyle/>
                    <a:p>
                      <a:pPr lvl="0" algn="ctr">
                        <a:buNone/>
                      </a:pPr>
                      <a:r>
                        <a:rPr lang="en" sz="1400" b="0" i="0" u="none" strike="noStrike" noProof="0" dirty="0">
                          <a:effectLst/>
                          <a:latin typeface="Consolas"/>
                        </a:rPr>
                        <a:t>Cross platform</a:t>
                      </a:r>
                      <a:endParaRPr lang="ru-RU" sz="1400" dirty="0">
                        <a:effectLst/>
                      </a:endParaRPr>
                    </a:p>
                  </a:txBody>
                  <a:tcPr marL="32586" marR="32586" marT="0" marB="0" anchor="ctr"/>
                </a:tc>
                <a:tc>
                  <a:txBody>
                    <a:bodyPr/>
                    <a:lstStyle/>
                    <a:p>
                      <a:pPr lvl="0" algn="ctr">
                        <a:lnSpc>
                          <a:spcPct val="114999"/>
                        </a:lnSpc>
                        <a:spcAft>
                          <a:spcPts val="1000"/>
                        </a:spcAft>
                        <a:buNone/>
                      </a:pPr>
                      <a:r>
                        <a:rPr lang="en" sz="1400" b="0" i="0" u="none" strike="noStrike" noProof="0" dirty="0">
                          <a:effectLst/>
                          <a:latin typeface="Consolas"/>
                        </a:rPr>
                        <a:t>Likes dislike system</a:t>
                      </a:r>
                      <a:endParaRPr lang="ru-RU" dirty="0"/>
                    </a:p>
                  </a:txBody>
                  <a:tcPr marL="32586" marR="32586" marT="0" marB="0"/>
                </a:tc>
                <a:extLst>
                  <a:ext uri="{0D108BD9-81ED-4DB2-BD59-A6C34878D82A}">
                    <a16:rowId xmlns:a16="http://schemas.microsoft.com/office/drawing/2014/main" val="1813724974"/>
                  </a:ext>
                </a:extLst>
              </a:tr>
              <a:tr h="723900">
                <a:tc>
                  <a:txBody>
                    <a:bodyPr/>
                    <a:lstStyle/>
                    <a:p>
                      <a:pPr lvl="0" algn="ctr">
                        <a:lnSpc>
                          <a:spcPct val="100000"/>
                        </a:lnSpc>
                        <a:spcBef>
                          <a:spcPts val="0"/>
                        </a:spcBef>
                        <a:spcAft>
                          <a:spcPts val="0"/>
                        </a:spcAft>
                        <a:buNone/>
                      </a:pPr>
                      <a:endParaRPr lang="ru-RU"/>
                    </a:p>
                    <a:p>
                      <a:pPr lvl="0" algn="ctr">
                        <a:lnSpc>
                          <a:spcPct val="100000"/>
                        </a:lnSpc>
                        <a:spcBef>
                          <a:spcPts val="0"/>
                        </a:spcBef>
                        <a:spcAft>
                          <a:spcPts val="0"/>
                        </a:spcAft>
                        <a:buNone/>
                      </a:pPr>
                      <a:endParaRPr lang="ru-RU"/>
                    </a:p>
                    <a:p>
                      <a:pPr lvl="0" algn="ctr">
                        <a:lnSpc>
                          <a:spcPct val="100000"/>
                        </a:lnSpc>
                        <a:spcBef>
                          <a:spcPts val="0"/>
                        </a:spcBef>
                        <a:spcAft>
                          <a:spcPts val="0"/>
                        </a:spcAft>
                        <a:buNone/>
                      </a:pPr>
                      <a:r>
                        <a:rPr lang="ru-RU" sz="1400" b="0" i="0" u="none" strike="noStrike" noProof="0" dirty="0" err="1">
                          <a:effectLst/>
                          <a:latin typeface="Trebuchet MS"/>
                        </a:rPr>
                        <a:t>Add</a:t>
                      </a:r>
                      <a:r>
                        <a:rPr lang="ru-RU" sz="1400" b="0" i="0" u="none" strike="noStrike" noProof="0" dirty="0">
                          <a:effectLst/>
                          <a:latin typeface="Trebuchet MS"/>
                        </a:rPr>
                        <a:t> </a:t>
                      </a:r>
                      <a:r>
                        <a:rPr lang="ru-RU" sz="1400" b="0" i="0" u="none" strike="noStrike" noProof="0" dirty="0" err="1">
                          <a:effectLst/>
                          <a:latin typeface="Trebuchet MS"/>
                        </a:rPr>
                        <a:t>post</a:t>
                      </a:r>
                      <a:endParaRPr lang="ru-RU" dirty="0" err="1"/>
                    </a:p>
                  </a:txBody>
                  <a:tcPr marL="32586" marR="32586" marT="0" marB="0" anchor="ctr"/>
                </a:tc>
                <a:tc>
                  <a:txBody>
                    <a:bodyPr/>
                    <a:lstStyle/>
                    <a:p>
                      <a:pPr algn="ctr"/>
                      <a:r>
                        <a:rPr lang="ru-RU" sz="1400" dirty="0">
                          <a:effectLst/>
                        </a:rPr>
                        <a:t>+</a:t>
                      </a:r>
                    </a:p>
                  </a:txBody>
                  <a:tcPr marL="32586" marR="32586" marT="0" marB="0" anchor="ctr"/>
                </a:tc>
                <a:tc>
                  <a:txBody>
                    <a:bodyPr/>
                    <a:lstStyle/>
                    <a:p>
                      <a:pPr algn="ctr"/>
                      <a:r>
                        <a:rPr lang="ru-RU" sz="1400" dirty="0">
                          <a:effectLst/>
                        </a:rPr>
                        <a:t>+</a:t>
                      </a:r>
                    </a:p>
                  </a:txBody>
                  <a:tcPr marL="32586" marR="32586" marT="0" marB="0" anchor="ctr"/>
                </a:tc>
                <a:tc>
                  <a:txBody>
                    <a:bodyPr/>
                    <a:lstStyle/>
                    <a:p>
                      <a:pPr algn="ctr"/>
                      <a:r>
                        <a:rPr lang="ru-RU" sz="1400" dirty="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dirty="0">
                          <a:effectLst/>
                        </a:rPr>
                        <a:t>+</a:t>
                      </a:r>
                    </a:p>
                  </a:txBody>
                  <a:tcPr marL="32586" marR="32586" marT="0" marB="0" anchor="ctr"/>
                </a:tc>
                <a:extLst>
                  <a:ext uri="{0D108BD9-81ED-4DB2-BD59-A6C34878D82A}">
                    <a16:rowId xmlns:a16="http://schemas.microsoft.com/office/drawing/2014/main" val="76155513"/>
                  </a:ext>
                </a:extLst>
              </a:tr>
              <a:tr h="405384">
                <a:tc>
                  <a:txBody>
                    <a:bodyPr/>
                    <a:lstStyle/>
                    <a:p>
                      <a:pPr lvl="0" algn="ctr">
                        <a:buNone/>
                      </a:pPr>
                      <a:r>
                        <a:rPr lang="en" sz="1400" b="0" i="0" u="none" strike="noStrike" noProof="0" dirty="0">
                          <a:effectLst/>
                          <a:latin typeface="Consolas"/>
                        </a:rPr>
                        <a:t>Global user search</a:t>
                      </a:r>
                      <a:endParaRPr lang="ru-RU" sz="1400" dirty="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dirty="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2815520311"/>
                  </a:ext>
                </a:extLst>
              </a:tr>
              <a:tr h="405384">
                <a:tc>
                  <a:txBody>
                    <a:bodyPr/>
                    <a:lstStyle/>
                    <a:p>
                      <a:pPr lvl="0" algn="ctr">
                        <a:buNone/>
                      </a:pPr>
                      <a:r>
                        <a:rPr lang="en" sz="1400" b="0" i="0" u="none" strike="noStrike" noProof="0" dirty="0">
                          <a:effectLst/>
                          <a:latin typeface="Consolas"/>
                        </a:rPr>
                        <a:t>View tape</a:t>
                      </a:r>
                      <a:r>
                        <a:rPr lang="ru-RU" sz="1400" dirty="0">
                          <a:effectLst/>
                        </a:rPr>
                        <a:t> </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endParaRPr lang="ru-RU" sz="1400">
                        <a:effectLst/>
                      </a:endParaRPr>
                    </a:p>
                  </a:txBody>
                  <a:tcPr marL="32586" marR="32586" marT="0" marB="0" anchor="ctr"/>
                </a:tc>
                <a:tc>
                  <a:txBody>
                    <a:bodyPr/>
                    <a:lstStyle/>
                    <a:p>
                      <a:pPr algn="ctr"/>
                      <a:r>
                        <a:rPr lang="ru-RU" sz="1400" dirty="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dirty="0">
                          <a:effectLst/>
                        </a:rPr>
                        <a:t>+</a:t>
                      </a:r>
                    </a:p>
                  </a:txBody>
                  <a:tcPr marL="32586" marR="32586" marT="0" marB="0" anchor="ctr"/>
                </a:tc>
                <a:extLst>
                  <a:ext uri="{0D108BD9-81ED-4DB2-BD59-A6C34878D82A}">
                    <a16:rowId xmlns:a16="http://schemas.microsoft.com/office/drawing/2014/main" val="4281919727"/>
                  </a:ext>
                </a:extLst>
              </a:tr>
              <a:tr h="405384">
                <a:tc>
                  <a:txBody>
                    <a:bodyPr/>
                    <a:lstStyle/>
                    <a:p>
                      <a:pPr lvl="0" algn="ctr">
                        <a:buNone/>
                      </a:pPr>
                      <a:r>
                        <a:rPr lang="en" sz="1400" b="0" i="0" u="none" strike="noStrike" noProof="0" dirty="0">
                          <a:effectLst/>
                          <a:latin typeface="Consolas"/>
                        </a:rPr>
                        <a:t>Configuration settings</a:t>
                      </a:r>
                      <a:endParaRPr lang="ru-RU" sz="1400" dirty="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endParaRPr lang="ru-RU" sz="1400">
                        <a:effectLst/>
                      </a:endParaRPr>
                    </a:p>
                  </a:txBody>
                  <a:tcPr marL="32586" marR="32586" marT="0" marB="0" anchor="ctr"/>
                </a:tc>
                <a:tc>
                  <a:txBody>
                    <a:bodyPr/>
                    <a:lstStyle/>
                    <a:p>
                      <a:pPr algn="ctr"/>
                      <a:r>
                        <a:rPr lang="ru-RU" sz="1400" dirty="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dirty="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686737098"/>
                  </a:ext>
                </a:extLst>
              </a:tr>
              <a:tr h="405384">
                <a:tc>
                  <a:txBody>
                    <a:bodyPr/>
                    <a:lstStyle/>
                    <a:p>
                      <a:pPr lvl="0" algn="ctr">
                        <a:buNone/>
                      </a:pPr>
                      <a:r>
                        <a:rPr lang="en" sz="1400" b="0" i="0" u="none" strike="noStrike" noProof="0" dirty="0">
                          <a:effectLst/>
                          <a:latin typeface="Consolas"/>
                        </a:rPr>
                        <a:t>Writing and reading messages</a:t>
                      </a:r>
                      <a:endParaRPr lang="ru-RU" sz="1400" dirty="0">
                        <a:effectLst/>
                      </a:endParaRPr>
                    </a:p>
                  </a:txBody>
                  <a:tcPr marL="32586" marR="32586" marT="0" marB="0" anchor="ctr"/>
                </a:tc>
                <a:tc>
                  <a:txBody>
                    <a:bodyPr/>
                    <a:lstStyle/>
                    <a:p>
                      <a:pPr algn="ctr"/>
                      <a:r>
                        <a:rPr lang="ru-RU" sz="1400" dirty="0">
                          <a:effectLst/>
                        </a:rPr>
                        <a:t>+</a:t>
                      </a:r>
                    </a:p>
                  </a:txBody>
                  <a:tcPr marL="32586" marR="32586" marT="0" marB="0" anchor="ctr"/>
                </a:tc>
                <a:tc>
                  <a:txBody>
                    <a:bodyPr/>
                    <a:lstStyle/>
                    <a:p>
                      <a:pPr algn="ctr"/>
                      <a:r>
                        <a:rPr lang="ru-RU" sz="1400" dirty="0">
                          <a:effectLst/>
                        </a:rPr>
                        <a:t>+</a:t>
                      </a:r>
                    </a:p>
                  </a:txBody>
                  <a:tcPr marL="32586" marR="32586" marT="0" marB="0" anchor="ctr"/>
                </a:tc>
                <a:tc>
                  <a:txBody>
                    <a:bodyPr/>
                    <a:lstStyle/>
                    <a:p>
                      <a:pPr algn="ctr"/>
                      <a:r>
                        <a:rPr lang="ru-RU" sz="1400" dirty="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3144997497"/>
                  </a:ext>
                </a:extLst>
              </a:tr>
              <a:tr h="405384">
                <a:tc>
                  <a:txBody>
                    <a:bodyPr/>
                    <a:lstStyle/>
                    <a:p>
                      <a:pPr lvl="0" algn="ctr">
                        <a:buNone/>
                      </a:pPr>
                      <a:r>
                        <a:rPr lang="en" sz="1400" b="0" i="0" u="none" strike="noStrike" noProof="0" dirty="0">
                          <a:effectLst/>
                          <a:latin typeface="Consolas"/>
                        </a:rPr>
                        <a:t>Community Creation and Maintenance</a:t>
                      </a:r>
                      <a:endParaRPr lang="ru-RU" dirty="0"/>
                    </a:p>
                  </a:txBody>
                  <a:tcPr marL="32586" marR="32586" marT="0" marB="0" anchor="ctr"/>
                </a:tc>
                <a:tc>
                  <a:txBody>
                    <a:bodyPr/>
                    <a:lstStyle/>
                    <a:p>
                      <a:pPr algn="ctr"/>
                      <a:r>
                        <a:rPr lang="ru-RU" sz="1400" dirty="0">
                          <a:effectLst/>
                        </a:rPr>
                        <a:t>+</a:t>
                      </a:r>
                    </a:p>
                  </a:txBody>
                  <a:tcPr marL="32586" marR="32586" marT="0" marB="0" anchor="ctr"/>
                </a:tc>
                <a:tc>
                  <a:txBody>
                    <a:bodyPr/>
                    <a:lstStyle/>
                    <a:p>
                      <a:pPr algn="ctr"/>
                      <a:r>
                        <a:rPr lang="ru-RU" sz="1400" dirty="0">
                          <a:effectLst/>
                        </a:rPr>
                        <a:t>+</a:t>
                      </a:r>
                    </a:p>
                  </a:txBody>
                  <a:tcPr marL="32586" marR="32586" marT="0" marB="0" anchor="ctr"/>
                </a:tc>
                <a:tc>
                  <a:txBody>
                    <a:bodyPr/>
                    <a:lstStyle/>
                    <a:p>
                      <a:pPr algn="ctr"/>
                      <a:r>
                        <a:rPr lang="ru-RU" sz="1400" dirty="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4179824053"/>
                  </a:ext>
                </a:extLst>
              </a:tr>
              <a:tr h="405384">
                <a:tc>
                  <a:txBody>
                    <a:bodyPr/>
                    <a:lstStyle/>
                    <a:p>
                      <a:pPr lvl="0" algn="ctr">
                        <a:buNone/>
                      </a:pPr>
                      <a:r>
                        <a:rPr lang="en" sz="1400" b="0" i="0" u="none" strike="noStrike" noProof="0" dirty="0">
                          <a:effectLst/>
                          <a:latin typeface="Consolas"/>
                        </a:rPr>
                        <a:t>Add and edit personal data</a:t>
                      </a:r>
                      <a:endParaRPr lang="ru-RU" sz="1400" dirty="0">
                        <a:effectLst/>
                      </a:endParaRPr>
                    </a:p>
                  </a:txBody>
                  <a:tcPr marL="32586" marR="32586" marT="0" marB="0" anchor="ctr"/>
                </a:tc>
                <a:tc>
                  <a:txBody>
                    <a:bodyPr/>
                    <a:lstStyle/>
                    <a:p>
                      <a:pPr algn="ctr"/>
                      <a:r>
                        <a:rPr lang="ru-RU" sz="1400" dirty="0">
                          <a:effectLst/>
                        </a:rPr>
                        <a:t>+</a:t>
                      </a:r>
                    </a:p>
                  </a:txBody>
                  <a:tcPr marL="32586" marR="32586" marT="0" marB="0" anchor="ctr"/>
                </a:tc>
                <a:tc>
                  <a:txBody>
                    <a:bodyPr/>
                    <a:lstStyle/>
                    <a:p>
                      <a:pPr algn="ctr"/>
                      <a:r>
                        <a:rPr lang="ru-RU" sz="1400" dirty="0">
                          <a:effectLst/>
                        </a:rPr>
                        <a:t>+</a:t>
                      </a:r>
                    </a:p>
                  </a:txBody>
                  <a:tcPr marL="32586" marR="32586" marT="0" marB="0" anchor="ctr"/>
                </a:tc>
                <a:tc>
                  <a:txBody>
                    <a:bodyPr/>
                    <a:lstStyle/>
                    <a:p>
                      <a:pPr algn="ctr"/>
                      <a:r>
                        <a:rPr lang="ru-RU" sz="1400" dirty="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2846621491"/>
                  </a:ext>
                </a:extLst>
              </a:tr>
              <a:tr h="608075">
                <a:tc>
                  <a:txBody>
                    <a:bodyPr/>
                    <a:lstStyle/>
                    <a:p>
                      <a:pPr lvl="0" algn="ctr">
                        <a:buNone/>
                      </a:pPr>
                      <a:r>
                        <a:rPr lang="en" sz="1400" b="0" i="0" u="none" strike="noStrike" noProof="0" dirty="0">
                          <a:effectLst/>
                          <a:latin typeface="Consolas"/>
                        </a:rPr>
                        <a:t>Search and subscribe (paid / free) to communities</a:t>
                      </a:r>
                      <a:endParaRPr lang="ru-RU" sz="1400" dirty="0">
                        <a:effectLst/>
                      </a:endParaRPr>
                    </a:p>
                  </a:txBody>
                  <a:tcPr marL="32586" marR="32586" marT="0" marB="0" anchor="ctr"/>
                </a:tc>
                <a:tc>
                  <a:txBody>
                    <a:bodyPr/>
                    <a:lstStyle/>
                    <a:p>
                      <a:pPr algn="ctr"/>
                      <a:r>
                        <a:rPr lang="ru-RU" sz="1400" dirty="0">
                          <a:effectLst/>
                        </a:rPr>
                        <a:t>+</a:t>
                      </a:r>
                    </a:p>
                  </a:txBody>
                  <a:tcPr marL="32586" marR="32586" marT="0" marB="0" anchor="ctr"/>
                </a:tc>
                <a:tc>
                  <a:txBody>
                    <a:bodyPr/>
                    <a:lstStyle/>
                    <a:p>
                      <a:endParaRPr lang="ru-RU" sz="1400">
                        <a:effectLst/>
                      </a:endParaRPr>
                    </a:p>
                  </a:txBody>
                  <a:tcPr marL="32586" marR="32586" marT="0" marB="0" anchor="ctr"/>
                </a:tc>
                <a:tc>
                  <a:txBody>
                    <a:bodyPr/>
                    <a:lstStyle/>
                    <a:p>
                      <a:pPr algn="ctr"/>
                      <a:r>
                        <a:rPr lang="ru-RU" sz="1400" dirty="0">
                          <a:effectLst/>
                        </a:rPr>
                        <a:t>+</a:t>
                      </a:r>
                    </a:p>
                  </a:txBody>
                  <a:tcPr marL="32586" marR="32586" marT="0" marB="0" anchor="ctr"/>
                </a:tc>
                <a:tc>
                  <a:txBody>
                    <a:bodyPr/>
                    <a:lstStyle/>
                    <a:p>
                      <a:pPr algn="ctr"/>
                      <a:r>
                        <a:rPr lang="ru-RU" sz="1400" dirty="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3713298838"/>
                  </a:ext>
                </a:extLst>
              </a:tr>
              <a:tr h="564642">
                <a:tc>
                  <a:txBody>
                    <a:bodyPr/>
                    <a:lstStyle/>
                    <a:p>
                      <a:pPr lvl="0" algn="ctr">
                        <a:buNone/>
                      </a:pPr>
                      <a:r>
                        <a:rPr lang="en" sz="1400" b="0" i="0" u="none" strike="noStrike" noProof="0" dirty="0">
                          <a:effectLst/>
                          <a:latin typeface="Consolas"/>
                        </a:rPr>
                        <a:t>Saving and restoring database</a:t>
                      </a:r>
                      <a:endParaRPr lang="ru-RU" sz="1400" dirty="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dirty="0">
                          <a:effectLst/>
                        </a:rPr>
                        <a:t>+</a:t>
                      </a:r>
                    </a:p>
                  </a:txBody>
                  <a:tcPr marL="32586" marR="32586" marT="0" marB="0" anchor="ctr"/>
                </a:tc>
                <a:tc>
                  <a:txBody>
                    <a:bodyPr/>
                    <a:lstStyle/>
                    <a:p>
                      <a:pPr algn="ctr"/>
                      <a:endParaRPr lang="ru-RU" sz="1400">
                        <a:effectLst/>
                      </a:endParaRPr>
                    </a:p>
                  </a:txBody>
                  <a:tcPr marL="32586" marR="32586" marT="0" marB="0" anchor="ctr"/>
                </a:tc>
                <a:tc>
                  <a:txBody>
                    <a:bodyPr/>
                    <a:lstStyle/>
                    <a:p>
                      <a:pPr algn="ctr"/>
                      <a:endParaRPr lang="ru-RU" sz="1400">
                        <a:effectLst/>
                      </a:endParaRPr>
                    </a:p>
                  </a:txBody>
                  <a:tcPr marL="32586" marR="32586" marT="0" marB="0" anchor="ctr"/>
                </a:tc>
                <a:tc>
                  <a:txBody>
                    <a:bodyPr/>
                    <a:lstStyle/>
                    <a:p>
                      <a:pPr algn="ctr"/>
                      <a:r>
                        <a:rPr lang="ru-RU" sz="1400" dirty="0">
                          <a:effectLst/>
                        </a:rPr>
                        <a:t>+</a:t>
                      </a:r>
                    </a:p>
                  </a:txBody>
                  <a:tcPr marL="32586" marR="32586" marT="0" marB="0" anchor="ctr"/>
                </a:tc>
                <a:tc>
                  <a:txBody>
                    <a:bodyPr/>
                    <a:lstStyle/>
                    <a:p>
                      <a:pPr algn="ctr"/>
                      <a:r>
                        <a:rPr lang="ru-RU" sz="1400" dirty="0">
                          <a:effectLst/>
                        </a:rPr>
                        <a:t>+</a:t>
                      </a:r>
                    </a:p>
                  </a:txBody>
                  <a:tcPr marL="32586" marR="32586" marT="0" marB="0" anchor="ctr"/>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331914356"/>
                  </a:ext>
                </a:extLst>
              </a:tr>
              <a:tr h="405384">
                <a:tc>
                  <a:txBody>
                    <a:bodyPr/>
                    <a:lstStyle/>
                    <a:p>
                      <a:pPr lvl="0" algn="ctr">
                        <a:spcAft>
                          <a:spcPts val="0"/>
                        </a:spcAft>
                        <a:buNone/>
                      </a:pPr>
                      <a:r>
                        <a:rPr lang="en" sz="1400" b="0" i="0" u="none" strike="noStrike" noProof="0" dirty="0">
                          <a:effectLst/>
                          <a:latin typeface="Consolas"/>
                        </a:rPr>
                        <a:t>Collaboration</a:t>
                      </a:r>
                      <a:endParaRPr lang="ru-RU" sz="1400" dirty="0">
                        <a:effectLst/>
                      </a:endParaRPr>
                    </a:p>
                  </a:txBody>
                  <a:tcPr marL="32586" marR="32586" marT="0" marB="0"/>
                </a:tc>
                <a:tc>
                  <a:txBody>
                    <a:bodyPr/>
                    <a:lstStyle/>
                    <a:p>
                      <a:pPr algn="ctr">
                        <a:spcAft>
                          <a:spcPts val="0"/>
                        </a:spcAft>
                      </a:pPr>
                      <a:r>
                        <a:rPr lang="ru-RU" sz="1400" dirty="0">
                          <a:effectLst/>
                        </a:rPr>
                        <a:t>+</a:t>
                      </a:r>
                    </a:p>
                  </a:txBody>
                  <a:tcPr marL="32586" marR="32586" marT="0" marB="0"/>
                </a:tc>
                <a:tc>
                  <a:txBody>
                    <a:bodyPr/>
                    <a:lstStyle/>
                    <a:p>
                      <a:pPr algn="ctr">
                        <a:spcAft>
                          <a:spcPts val="0"/>
                        </a:spcAft>
                      </a:pPr>
                      <a:endParaRPr lang="ru-RU" sz="1400">
                        <a:effectLst/>
                      </a:endParaRPr>
                    </a:p>
                  </a:txBody>
                  <a:tcPr marL="32586" marR="32586" marT="0" marB="0"/>
                </a:tc>
                <a:tc>
                  <a:txBody>
                    <a:bodyPr/>
                    <a:lstStyle/>
                    <a:p>
                      <a:pPr algn="ctr">
                        <a:spcAft>
                          <a:spcPts val="0"/>
                        </a:spcAft>
                      </a:pPr>
                      <a:r>
                        <a:rPr lang="ru-RU" sz="1400" dirty="0">
                          <a:effectLst/>
                        </a:rPr>
                        <a:t>+</a:t>
                      </a:r>
                    </a:p>
                  </a:txBody>
                  <a:tcPr marL="32586" marR="32586" marT="0" marB="0"/>
                </a:tc>
                <a:tc>
                  <a:txBody>
                    <a:bodyPr/>
                    <a:lstStyle/>
                    <a:p>
                      <a:pPr algn="ctr">
                        <a:spcAft>
                          <a:spcPts val="0"/>
                        </a:spcAft>
                      </a:pPr>
                      <a:r>
                        <a:rPr lang="ru-RU" sz="1400" dirty="0">
                          <a:effectLst/>
                        </a:rPr>
                        <a:t>+</a:t>
                      </a:r>
                    </a:p>
                  </a:txBody>
                  <a:tcPr marL="32586" marR="32586" marT="0" marB="0"/>
                </a:tc>
                <a:tc>
                  <a:txBody>
                    <a:bodyPr/>
                    <a:lstStyle/>
                    <a:p>
                      <a:pPr algn="ctr">
                        <a:spcAft>
                          <a:spcPts val="0"/>
                        </a:spcAft>
                      </a:pPr>
                      <a:r>
                        <a:rPr lang="ru-RU" sz="1400" dirty="0">
                          <a:effectLst/>
                        </a:rPr>
                        <a:t>+</a:t>
                      </a:r>
                    </a:p>
                  </a:txBody>
                  <a:tcPr marL="32586" marR="32586" marT="0" marB="0"/>
                </a:tc>
                <a:tc>
                  <a:txBody>
                    <a:bodyPr/>
                    <a:lstStyle/>
                    <a:p>
                      <a:pPr algn="ctr">
                        <a:spcAft>
                          <a:spcPts val="0"/>
                        </a:spcAft>
                      </a:pPr>
                      <a:endParaRPr lang="ru-RU" sz="1400">
                        <a:effectLst/>
                      </a:endParaRPr>
                    </a:p>
                  </a:txBody>
                  <a:tcPr marL="32586" marR="32586" marT="0" marB="0"/>
                </a:tc>
                <a:tc>
                  <a:txBody>
                    <a:bodyPr/>
                    <a:lstStyle/>
                    <a:p>
                      <a:pPr algn="ctr">
                        <a:spcAft>
                          <a:spcPts val="0"/>
                        </a:spcAft>
                      </a:pPr>
                      <a:endParaRPr lang="ru-RU" sz="1400">
                        <a:effectLst/>
                      </a:endParaRPr>
                    </a:p>
                  </a:txBody>
                  <a:tcPr marL="32586" marR="32586" marT="0" marB="0"/>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452216007"/>
                  </a:ext>
                </a:extLst>
              </a:tr>
              <a:tr h="405384">
                <a:tc>
                  <a:txBody>
                    <a:bodyPr/>
                    <a:lstStyle/>
                    <a:p>
                      <a:pPr lvl="0" algn="ctr">
                        <a:spcAft>
                          <a:spcPts val="0"/>
                        </a:spcAft>
                        <a:buNone/>
                      </a:pPr>
                      <a:r>
                        <a:rPr lang="en" sz="1400" b="0" i="0" u="none" strike="noStrike" noProof="0" dirty="0">
                          <a:effectLst/>
                          <a:latin typeface="Consolas"/>
                        </a:rPr>
                        <a:t>Referral system</a:t>
                      </a:r>
                      <a:endParaRPr lang="ru-RU" sz="1400" dirty="0">
                        <a:effectLst/>
                      </a:endParaRPr>
                    </a:p>
                  </a:txBody>
                  <a:tcPr marL="32586" marR="32586" marT="0" marB="0"/>
                </a:tc>
                <a:tc>
                  <a:txBody>
                    <a:bodyPr/>
                    <a:lstStyle/>
                    <a:p>
                      <a:pPr lvl="0" algn="ctr">
                        <a:buNone/>
                      </a:pPr>
                      <a:r>
                        <a:rPr lang="ru-RU" sz="1400" dirty="0">
                          <a:effectLst/>
                        </a:rPr>
                        <a:t>+</a:t>
                      </a:r>
                    </a:p>
                  </a:txBody>
                  <a:tcPr marL="32586" marR="32586" marT="0" marB="0" anchor="ctr"/>
                </a:tc>
                <a:tc>
                  <a:txBody>
                    <a:bodyPr/>
                    <a:lstStyle/>
                    <a:p>
                      <a:pPr>
                        <a:spcAft>
                          <a:spcPts val="0"/>
                        </a:spcAft>
                      </a:pPr>
                      <a:endParaRPr lang="ru-RU" sz="1400">
                        <a:effectLst/>
                      </a:endParaRPr>
                    </a:p>
                  </a:txBody>
                  <a:tcPr marL="32586" marR="32586" marT="0" marB="0"/>
                </a:tc>
                <a:tc>
                  <a:txBody>
                    <a:bodyPr/>
                    <a:lstStyle/>
                    <a:p>
                      <a:pPr lvl="0">
                        <a:spcAft>
                          <a:spcPts val="0"/>
                        </a:spcAft>
                        <a:buNone/>
                      </a:pPr>
                      <a:endParaRPr lang="ru-RU" sz="1400">
                        <a:effectLst/>
                      </a:endParaRPr>
                    </a:p>
                  </a:txBody>
                  <a:tcPr marL="32586" marR="32586" marT="0" marB="0"/>
                </a:tc>
                <a:tc>
                  <a:txBody>
                    <a:bodyPr/>
                    <a:lstStyle/>
                    <a:p>
                      <a:pPr lvl="0">
                        <a:spcAft>
                          <a:spcPts val="0"/>
                        </a:spcAft>
                        <a:buNone/>
                      </a:pPr>
                      <a:endParaRPr lang="ru-RU" sz="1400">
                        <a:effectLst/>
                      </a:endParaRPr>
                    </a:p>
                  </a:txBody>
                  <a:tcPr marL="32586" marR="32586" marT="0" marB="0"/>
                </a:tc>
                <a:tc>
                  <a:txBody>
                    <a:bodyPr/>
                    <a:lstStyle/>
                    <a:p>
                      <a:pPr lvl="0" algn="ctr">
                        <a:buNone/>
                      </a:pPr>
                      <a:r>
                        <a:rPr lang="ru-RU" sz="1400" dirty="0">
                          <a:effectLst/>
                        </a:rPr>
                        <a:t>+</a:t>
                      </a:r>
                      <a:endParaRPr lang="ru-RU" sz="1400" dirty="0"/>
                    </a:p>
                  </a:txBody>
                  <a:tcPr marL="32586" marR="32586" marT="0" marB="0" anchor="ctr"/>
                </a:tc>
                <a:tc>
                  <a:txBody>
                    <a:bodyPr/>
                    <a:lstStyle/>
                    <a:p>
                      <a:pPr lvl="0">
                        <a:spcAft>
                          <a:spcPts val="0"/>
                        </a:spcAft>
                        <a:buNone/>
                      </a:pPr>
                      <a:endParaRPr lang="ru-RU" sz="1400">
                        <a:effectLst/>
                      </a:endParaRPr>
                    </a:p>
                  </a:txBody>
                  <a:tcPr marL="32586" marR="32586" marT="0" marB="0"/>
                </a:tc>
                <a:tc>
                  <a:txBody>
                    <a:bodyPr/>
                    <a:lstStyle/>
                    <a:p>
                      <a:pPr lvl="0">
                        <a:spcAft>
                          <a:spcPts val="0"/>
                        </a:spcAft>
                        <a:buNone/>
                      </a:pPr>
                      <a:endParaRPr lang="ru-RU" sz="1400">
                        <a:effectLst/>
                      </a:endParaRPr>
                    </a:p>
                  </a:txBody>
                  <a:tcPr marL="32586" marR="32586" marT="0" marB="0"/>
                </a:tc>
                <a:tc>
                  <a:txBody>
                    <a:bodyPr/>
                    <a:lstStyle/>
                    <a:p>
                      <a:pPr>
                        <a:lnSpc>
                          <a:spcPct val="115000"/>
                        </a:lnSpc>
                        <a:spcAft>
                          <a:spcPts val="1000"/>
                        </a:spcAft>
                      </a:pPr>
                      <a:endParaRPr lang="ru-RU" sz="1400">
                        <a:effectLst/>
                      </a:endParaRPr>
                    </a:p>
                  </a:txBody>
                  <a:tcPr marL="32586" marR="32586" marT="0" marB="0"/>
                </a:tc>
                <a:extLst>
                  <a:ext uri="{0D108BD9-81ED-4DB2-BD59-A6C34878D82A}">
                    <a16:rowId xmlns:a16="http://schemas.microsoft.com/office/drawing/2014/main" val="2661525086"/>
                  </a:ext>
                </a:extLst>
              </a:tr>
              <a:tr h="608075">
                <a:tc>
                  <a:txBody>
                    <a:bodyPr/>
                    <a:lstStyle/>
                    <a:p>
                      <a:pPr lvl="0" algn="ctr">
                        <a:spcAft>
                          <a:spcPts val="0"/>
                        </a:spcAft>
                        <a:buNone/>
                      </a:pPr>
                      <a:r>
                        <a:rPr lang="en" sz="1400" b="0" i="0" u="none" strike="noStrike" noProof="0" dirty="0">
                          <a:effectLst/>
                          <a:latin typeface="Consolas"/>
                        </a:rPr>
                        <a:t>Monetizing content based on likes or dislikes</a:t>
                      </a:r>
                      <a:endParaRPr lang="ru-RU" dirty="0"/>
                    </a:p>
                  </a:txBody>
                  <a:tcPr marL="32586" marR="32586" marT="0" marB="0"/>
                </a:tc>
                <a:tc>
                  <a:txBody>
                    <a:bodyPr/>
                    <a:lstStyle/>
                    <a:p>
                      <a:pPr lvl="0" algn="ctr">
                        <a:buNone/>
                      </a:pPr>
                      <a:r>
                        <a:rPr lang="ru-RU" sz="1400" dirty="0">
                          <a:effectLst/>
                        </a:rPr>
                        <a:t>+</a:t>
                      </a:r>
                    </a:p>
                  </a:txBody>
                  <a:tcPr marL="32586" marR="32586" marT="0" marB="0" anchor="ctr"/>
                </a:tc>
                <a:tc>
                  <a:txBody>
                    <a:bodyPr/>
                    <a:lstStyle/>
                    <a:p>
                      <a:pPr algn="ctr"/>
                      <a:r>
                        <a:rPr lang="ru-RU" sz="1400" dirty="0">
                          <a:effectLst/>
                        </a:rPr>
                        <a:t>+</a:t>
                      </a:r>
                    </a:p>
                  </a:txBody>
                  <a:tcPr marL="32586" marR="32586" marT="0" marB="0" anchor="ctr"/>
                </a:tc>
                <a:tc>
                  <a:txBody>
                    <a:bodyPr/>
                    <a:lstStyle/>
                    <a:p>
                      <a:pPr lvl="0">
                        <a:spcAft>
                          <a:spcPts val="0"/>
                        </a:spcAft>
                        <a:buNone/>
                      </a:pPr>
                      <a:endParaRPr lang="ru-RU" sz="1400">
                        <a:effectLst/>
                      </a:endParaRPr>
                    </a:p>
                  </a:txBody>
                  <a:tcPr marL="32586" marR="32586" marT="0" marB="0"/>
                </a:tc>
                <a:tc>
                  <a:txBody>
                    <a:bodyPr/>
                    <a:lstStyle/>
                    <a:p>
                      <a:pPr lvl="0" algn="ctr">
                        <a:buNone/>
                      </a:pPr>
                      <a:r>
                        <a:rPr lang="ru-RU" sz="1400" dirty="0">
                          <a:effectLst/>
                        </a:rPr>
                        <a:t>+</a:t>
                      </a:r>
                      <a:endParaRPr lang="ru-RU" sz="1400" dirty="0"/>
                    </a:p>
                  </a:txBody>
                  <a:tcPr marL="32586" marR="32586" marT="0" marB="0" anchor="ctr"/>
                </a:tc>
                <a:tc>
                  <a:txBody>
                    <a:bodyPr/>
                    <a:lstStyle/>
                    <a:p>
                      <a:pPr lvl="0" algn="ctr">
                        <a:buNone/>
                      </a:pPr>
                      <a:r>
                        <a:rPr lang="ru-RU" sz="1400" dirty="0">
                          <a:effectLst/>
                        </a:rPr>
                        <a:t>+</a:t>
                      </a:r>
                      <a:endParaRPr lang="ru-RU" sz="1400" dirty="0"/>
                    </a:p>
                  </a:txBody>
                  <a:tcPr marL="32586" marR="32586" marT="0" marB="0" anchor="ctr"/>
                </a:tc>
                <a:tc>
                  <a:txBody>
                    <a:bodyPr/>
                    <a:lstStyle/>
                    <a:p>
                      <a:pPr lvl="0">
                        <a:spcAft>
                          <a:spcPts val="0"/>
                        </a:spcAft>
                        <a:buNone/>
                      </a:pPr>
                      <a:endParaRPr lang="ru-RU" sz="1400">
                        <a:effectLst/>
                      </a:endParaRPr>
                    </a:p>
                  </a:txBody>
                  <a:tcPr marL="32586" marR="32586" marT="0" marB="0"/>
                </a:tc>
                <a:tc>
                  <a:txBody>
                    <a:bodyPr/>
                    <a:lstStyle/>
                    <a:p>
                      <a:pPr lvl="0">
                        <a:spcAft>
                          <a:spcPts val="0"/>
                        </a:spcAft>
                        <a:buNone/>
                      </a:pPr>
                      <a:endParaRPr lang="ru-RU" sz="1400">
                        <a:effectLst/>
                      </a:endParaRPr>
                    </a:p>
                  </a:txBody>
                  <a:tcPr marL="32586" marR="32586" marT="0" marB="0"/>
                </a:tc>
                <a:tc>
                  <a:txBody>
                    <a:bodyPr/>
                    <a:lstStyle/>
                    <a:p>
                      <a:pPr algn="ctr"/>
                      <a:r>
                        <a:rPr lang="ru-RU" sz="1400" dirty="0">
                          <a:effectLst/>
                        </a:rPr>
                        <a:t>+</a:t>
                      </a:r>
                    </a:p>
                  </a:txBody>
                  <a:tcPr marL="32586" marR="32586" marT="0" marB="0" anchor="ctr"/>
                </a:tc>
                <a:extLst>
                  <a:ext uri="{0D108BD9-81ED-4DB2-BD59-A6C34878D82A}">
                    <a16:rowId xmlns:a16="http://schemas.microsoft.com/office/drawing/2014/main" val="1162023204"/>
                  </a:ext>
                </a:extLst>
              </a:tr>
            </a:tbl>
          </a:graphicData>
        </a:graphic>
      </p:graphicFrame>
    </p:spTree>
    <p:extLst>
      <p:ext uri="{BB962C8B-B14F-4D97-AF65-F5344CB8AC3E}">
        <p14:creationId xmlns:p14="http://schemas.microsoft.com/office/powerpoint/2010/main" val="51353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3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2" name="Straight Connector 3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4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4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3" name="Title 32">
            <a:extLst>
              <a:ext uri="{FF2B5EF4-FFF2-40B4-BE49-F238E27FC236}">
                <a16:creationId xmlns:a16="http://schemas.microsoft.com/office/drawing/2014/main" id="{AC1A40DE-BE52-489B-AAD4-A60244568E2B}"/>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dirty="0">
                <a:solidFill>
                  <a:schemeClr val="accent1"/>
                </a:solidFill>
                <a:latin typeface="+mj-lt"/>
                <a:ea typeface="+mj-ea"/>
                <a:cs typeface="+mj-cs"/>
              </a:rPr>
              <a:t>Thanks for attention</a:t>
            </a:r>
          </a:p>
        </p:txBody>
      </p:sp>
      <p:sp>
        <p:nvSpPr>
          <p:cNvPr id="3" name="Content Placeholder 2">
            <a:extLst>
              <a:ext uri="{FF2B5EF4-FFF2-40B4-BE49-F238E27FC236}">
                <a16:creationId xmlns:a16="http://schemas.microsoft.com/office/drawing/2014/main" id="{C4F643C3-89C7-48EA-9CB3-8449D1630DF8}"/>
              </a:ext>
            </a:extLst>
          </p:cNvPr>
          <p:cNvSpPr>
            <a:spLocks noGrp="1"/>
          </p:cNvSpPr>
          <p:nvPr>
            <p:ph idx="1"/>
          </p:nvPr>
        </p:nvSpPr>
        <p:spPr>
          <a:xfrm>
            <a:off x="985969" y="5650029"/>
            <a:ext cx="8288032" cy="469122"/>
          </a:xfrm>
        </p:spPr>
        <p:txBody>
          <a:bodyPr vert="horz" lIns="91440" tIns="45720" rIns="91440" bIns="45720" rtlCol="0" anchor="t">
            <a:normAutofit/>
          </a:bodyPr>
          <a:lstStyle/>
          <a:p>
            <a:pPr marL="0" indent="0" algn="ctr">
              <a:buNone/>
            </a:pPr>
            <a:r>
              <a:rPr lang="en-US" dirty="0">
                <a:solidFill>
                  <a:schemeClr val="tx1">
                    <a:lumMod val="50000"/>
                    <a:lumOff val="50000"/>
                  </a:schemeClr>
                </a:solidFill>
              </a:rPr>
              <a:t>I hope you will find me on the Internet, but for now goodbye. Your </a:t>
            </a:r>
            <a:r>
              <a:rPr lang="en-US" dirty="0" err="1">
                <a:solidFill>
                  <a:schemeClr val="tx1">
                    <a:lumMod val="50000"/>
                    <a:lumOff val="50000"/>
                  </a:schemeClr>
                </a:solidFill>
              </a:rPr>
              <a:t>Memenet</a:t>
            </a:r>
            <a:r>
              <a:rPr lang="en-US" dirty="0">
                <a:solidFill>
                  <a:schemeClr val="tx1">
                    <a:lumMod val="50000"/>
                    <a:lumOff val="50000"/>
                  </a:schemeClr>
                </a:solidFill>
              </a:rPr>
              <a:t>.</a:t>
            </a:r>
          </a:p>
        </p:txBody>
      </p:sp>
      <p:pic>
        <p:nvPicPr>
          <p:cNvPr id="34" name="Picture 34" descr="Изображение выглядит как человек, мужчина, кот, внутренний&#10;&#10;Описание создано с очень высокой степенью достоверности">
            <a:extLst>
              <a:ext uri="{FF2B5EF4-FFF2-40B4-BE49-F238E27FC236}">
                <a16:creationId xmlns:a16="http://schemas.microsoft.com/office/drawing/2014/main" id="{BD59F25F-6A03-4B31-A798-1547235D6156}"/>
              </a:ext>
            </a:extLst>
          </p:cNvPr>
          <p:cNvPicPr>
            <a:picLocks noChangeAspect="1"/>
          </p:cNvPicPr>
          <p:nvPr/>
        </p:nvPicPr>
        <p:blipFill rotWithShape="1">
          <a:blip r:embed="rId2"/>
          <a:srcRect t="313" r="3" b="8788"/>
          <a:stretch/>
        </p:blipFill>
        <p:spPr>
          <a:xfrm>
            <a:off x="2140727" y="448309"/>
            <a:ext cx="6011646" cy="4238145"/>
          </a:xfrm>
          <a:prstGeom prst="rect">
            <a:avLst/>
          </a:prstGeom>
        </p:spPr>
      </p:pic>
    </p:spTree>
    <p:extLst>
      <p:ext uri="{BB962C8B-B14F-4D97-AF65-F5344CB8AC3E}">
        <p14:creationId xmlns:p14="http://schemas.microsoft.com/office/powerpoint/2010/main" val="4152612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7">
            <a:extLst>
              <a:ext uri="{FF2B5EF4-FFF2-40B4-BE49-F238E27FC236}">
                <a16:creationId xmlns:a16="http://schemas.microsoft.com/office/drawing/2014/main" id="{B7E9AD00-8E23-4926-8B9A-B796072734D6}"/>
              </a:ext>
            </a:extLst>
          </p:cNvPr>
          <p:cNvPicPr>
            <a:picLocks noChangeAspect="1"/>
          </p:cNvPicPr>
          <p:nvPr/>
        </p:nvPicPr>
        <p:blipFill rotWithShape="1">
          <a:blip r:embed="rId2"/>
          <a:srcRect t="5824" r="-2" b="7607"/>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677333" y="609600"/>
            <a:ext cx="3851123" cy="1320800"/>
          </a:xfrm>
        </p:spPr>
        <p:txBody>
          <a:bodyPr vert="horz" lIns="91440" tIns="45720" rIns="91440" bIns="45720" rtlCol="0">
            <a:normAutofit/>
          </a:bodyPr>
          <a:lstStyle/>
          <a:p>
            <a:r>
              <a:rPr lang="en-US"/>
              <a:t>Authors problems</a:t>
            </a:r>
            <a:endParaRPr lang="ru-RU"/>
          </a:p>
        </p:txBody>
      </p:sp>
      <p:cxnSp>
        <p:nvCxnSpPr>
          <p:cNvPr id="13" name="Straight Connector 15">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7">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Diagram 6">
            <a:extLst>
              <a:ext uri="{FF2B5EF4-FFF2-40B4-BE49-F238E27FC236}">
                <a16:creationId xmlns:a16="http://schemas.microsoft.com/office/drawing/2014/main" id="{CA317B36-2B29-430E-9E11-1BB1937EE223}"/>
              </a:ext>
            </a:extLst>
          </p:cNvPr>
          <p:cNvGraphicFramePr/>
          <p:nvPr>
            <p:extLst>
              <p:ext uri="{D42A27DB-BD31-4B8C-83A1-F6EECF244321}">
                <p14:modId xmlns:p14="http://schemas.microsoft.com/office/powerpoint/2010/main" val="1770405119"/>
              </p:ext>
            </p:extLst>
          </p:nvPr>
        </p:nvGraphicFramePr>
        <p:xfrm>
          <a:off x="677334" y="972472"/>
          <a:ext cx="5565621" cy="5610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9990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2EAA-A90E-4FF6-9ADD-CCB618B02CD4}"/>
              </a:ext>
            </a:extLst>
          </p:cNvPr>
          <p:cNvSpPr>
            <a:spLocks noGrp="1"/>
          </p:cNvSpPr>
          <p:nvPr>
            <p:ph type="title"/>
          </p:nvPr>
        </p:nvSpPr>
        <p:spPr>
          <a:xfrm>
            <a:off x="705232" y="41870"/>
            <a:ext cx="8288032" cy="1096316"/>
          </a:xfrm>
        </p:spPr>
        <p:txBody>
          <a:bodyPr vert="horz" lIns="91440" tIns="45720" rIns="91440" bIns="45720" rtlCol="0" anchor="b">
            <a:normAutofit/>
          </a:bodyPr>
          <a:lstStyle/>
          <a:p>
            <a:pPr algn="ctr"/>
            <a:r>
              <a:rPr lang="en-US" sz="4800"/>
              <a:t>Advertisers Problems</a:t>
            </a:r>
            <a:endParaRPr lang="en-US" sz="4800" kern="1200">
              <a:latin typeface="+mj-lt"/>
            </a:endParaRPr>
          </a:p>
        </p:txBody>
      </p:sp>
      <p:pic>
        <p:nvPicPr>
          <p:cNvPr id="22" name="Picture 23">
            <a:extLst>
              <a:ext uri="{FF2B5EF4-FFF2-40B4-BE49-F238E27FC236}">
                <a16:creationId xmlns:a16="http://schemas.microsoft.com/office/drawing/2014/main" id="{DE0596D8-FF44-49D1-85C6-473767B2D2A1}"/>
              </a:ext>
            </a:extLst>
          </p:cNvPr>
          <p:cNvPicPr>
            <a:picLocks noChangeAspect="1"/>
          </p:cNvPicPr>
          <p:nvPr/>
        </p:nvPicPr>
        <p:blipFill>
          <a:blip r:embed="rId2"/>
          <a:stretch>
            <a:fillRect/>
          </a:stretch>
        </p:blipFill>
        <p:spPr>
          <a:xfrm>
            <a:off x="6006890" y="1771420"/>
            <a:ext cx="3299450" cy="32994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10" name="Diagram 6">
            <a:extLst>
              <a:ext uri="{FF2B5EF4-FFF2-40B4-BE49-F238E27FC236}">
                <a16:creationId xmlns:a16="http://schemas.microsoft.com/office/drawing/2014/main" id="{C7888830-AA04-4EE2-8003-20BE115CE683}"/>
              </a:ext>
            </a:extLst>
          </p:cNvPr>
          <p:cNvGraphicFramePr/>
          <p:nvPr>
            <p:extLst>
              <p:ext uri="{D42A27DB-BD31-4B8C-83A1-F6EECF244321}">
                <p14:modId xmlns:p14="http://schemas.microsoft.com/office/powerpoint/2010/main" val="1579212518"/>
              </p:ext>
            </p:extLst>
          </p:nvPr>
        </p:nvGraphicFramePr>
        <p:xfrm>
          <a:off x="1474427" y="1909933"/>
          <a:ext cx="3921307" cy="321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797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7A11-0E43-4339-8694-F75362B64B4A}"/>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a:solidFill>
                  <a:srgbClr val="FFFFFF"/>
                </a:solidFill>
              </a:rPr>
              <a:t>Understanding user needs</a:t>
            </a:r>
          </a:p>
        </p:txBody>
      </p:sp>
      <p:pic>
        <p:nvPicPr>
          <p:cNvPr id="4" name="Picture 4" descr="Изображение выглядит как текст&#10;&#10;Описание создано с очень высокой степенью достоверности">
            <a:extLst>
              <a:ext uri="{FF2B5EF4-FFF2-40B4-BE49-F238E27FC236}">
                <a16:creationId xmlns:a16="http://schemas.microsoft.com/office/drawing/2014/main" id="{674DD1B6-493D-4DD2-A95C-5BFA18CA3A51}"/>
              </a:ext>
            </a:extLst>
          </p:cNvPr>
          <p:cNvPicPr>
            <a:picLocks noChangeAspect="1"/>
          </p:cNvPicPr>
          <p:nvPr/>
        </p:nvPicPr>
        <p:blipFill rotWithShape="1">
          <a:blip r:embed="rId2"/>
          <a:srcRect r="3972" b="8889"/>
          <a:stretch/>
        </p:blipFill>
        <p:spPr>
          <a:xfrm>
            <a:off x="812098" y="-1112"/>
            <a:ext cx="8240623" cy="5966292"/>
          </a:xfrm>
          <a:prstGeom prst="rect">
            <a:avLst/>
          </a:prstGeom>
          <a:ln>
            <a:noFill/>
          </a:ln>
          <a:effectLst>
            <a:softEdge rad="112500"/>
          </a:effectLst>
        </p:spPr>
      </p:pic>
    </p:spTree>
    <p:extLst>
      <p:ext uri="{BB962C8B-B14F-4D97-AF65-F5344CB8AC3E}">
        <p14:creationId xmlns:p14="http://schemas.microsoft.com/office/powerpoint/2010/main" val="148085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65</Slides>
  <Notes>0</Notes>
  <HiddenSlides>0</HiddenSlide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Facet</vt:lpstr>
      <vt:lpstr>MemeNet</vt:lpstr>
      <vt:lpstr>PowerPoint Presentation</vt:lpstr>
      <vt:lpstr>Team composition and structure</vt:lpstr>
      <vt:lpstr>Analysis of the problem</vt:lpstr>
      <vt:lpstr>Problem Statement</vt:lpstr>
      <vt:lpstr>Users problems</vt:lpstr>
      <vt:lpstr>Authors problems</vt:lpstr>
      <vt:lpstr>Advertisers Problems</vt:lpstr>
      <vt:lpstr>Understanding user needs</vt:lpstr>
      <vt:lpstr>Pareto chart</vt:lpstr>
      <vt:lpstr>Pareto chart</vt:lpstr>
      <vt:lpstr>Pareto chart</vt:lpstr>
      <vt:lpstr>Boundaries of the solution system</vt:lpstr>
      <vt:lpstr>Restrictions</vt:lpstr>
      <vt:lpstr>Technical Restrictions</vt:lpstr>
      <vt:lpstr>Economical Restrictions</vt:lpstr>
      <vt:lpstr>Schedule Restrictions</vt:lpstr>
      <vt:lpstr>Exploitation Restrictions</vt:lpstr>
      <vt:lpstr>Localization Restrictions</vt:lpstr>
      <vt:lpstr>System Decomposition</vt:lpstr>
      <vt:lpstr>System Decomposition</vt:lpstr>
      <vt:lpstr>Understanding user needs</vt:lpstr>
      <vt:lpstr>Interview</vt:lpstr>
      <vt:lpstr>Questioning</vt:lpstr>
      <vt:lpstr>Requirments</vt:lpstr>
      <vt:lpstr>Meeting and brain storm</vt:lpstr>
      <vt:lpstr>Timetable</vt:lpstr>
      <vt:lpstr>Bill of users rights</vt:lpstr>
      <vt:lpstr>Precedent usage</vt:lpstr>
      <vt:lpstr>PowerPoint Presentation</vt:lpstr>
      <vt:lpstr>PowerPoint Presentation</vt:lpstr>
      <vt:lpstr>Prototype GUI</vt:lpstr>
      <vt:lpstr>PowerPoint Presentation</vt:lpstr>
      <vt:lpstr>PowerPoint Presentation</vt:lpstr>
      <vt:lpstr>PowerPoint Presentation</vt:lpstr>
      <vt:lpstr>PowerPoint Presentation</vt:lpstr>
      <vt:lpstr>PowerPoint Presentation</vt:lpstr>
      <vt:lpstr>PowerPoint Presentation</vt:lpstr>
      <vt:lpstr>Testing</vt:lpstr>
      <vt:lpstr>PowerPoint Presentation</vt:lpstr>
      <vt:lpstr>Marketing requirements</vt:lpstr>
      <vt:lpstr>Business opportunities</vt:lpstr>
      <vt:lpstr>Product strategy</vt:lpstr>
      <vt:lpstr>Market requirements</vt:lpstr>
      <vt:lpstr>Forecast for sales and revenues </vt:lpstr>
      <vt:lpstr>Estimated expenses and budget</vt:lpstr>
      <vt:lpstr>Segmentation of target market</vt:lpstr>
      <vt:lpstr>Competitive environment</vt:lpstr>
      <vt:lpstr>System requirements</vt:lpstr>
      <vt:lpstr>PowerPoint Presentation</vt:lpstr>
      <vt:lpstr>Scale managment</vt:lpstr>
      <vt:lpstr>PowerPoint Presentation</vt:lpstr>
      <vt:lpstr>Resources  Resources consist mainly of the work of developers, testers, designers, manuals.    </vt:lpstr>
      <vt:lpstr>PowerPoint Presentation</vt:lpstr>
      <vt:lpstr>PowerPoint Presentation</vt:lpstr>
      <vt:lpstr>Implementation time</vt:lpstr>
      <vt:lpstr>PowerPoint Presentation</vt:lpstr>
      <vt:lpstr>Refinement of the system's definition</vt:lpstr>
      <vt:lpstr>5.2 SRS packages</vt:lpstr>
      <vt:lpstr>PowerPoint Presentation</vt:lpstr>
      <vt:lpstr>CHARACTERISTICS OF ACTORS </vt:lpstr>
      <vt:lpstr>PowerPoint Presentation</vt:lpstr>
      <vt:lpstr>PowerPoint Presentation</vt:lpstr>
      <vt:lpstr>Trace matrix</vt:lpstr>
      <vt:lpstr>Thanks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324</cp:revision>
  <dcterms:created xsi:type="dcterms:W3CDTF">2012-07-30T23:42:41Z</dcterms:created>
  <dcterms:modified xsi:type="dcterms:W3CDTF">2019-05-13T19:05:47Z</dcterms:modified>
</cp:coreProperties>
</file>